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3" r:id="rId1"/>
  </p:sldMasterIdLst>
  <p:notesMasterIdLst>
    <p:notesMasterId r:id="rId24"/>
  </p:notesMasterIdLst>
  <p:sldIdLst>
    <p:sldId id="256" r:id="rId2"/>
    <p:sldId id="272" r:id="rId3"/>
    <p:sldId id="270" r:id="rId4"/>
    <p:sldId id="257" r:id="rId5"/>
    <p:sldId id="258" r:id="rId6"/>
    <p:sldId id="265" r:id="rId7"/>
    <p:sldId id="275" r:id="rId8"/>
    <p:sldId id="268" r:id="rId9"/>
    <p:sldId id="269" r:id="rId10"/>
    <p:sldId id="260" r:id="rId11"/>
    <p:sldId id="273" r:id="rId12"/>
    <p:sldId id="261" r:id="rId13"/>
    <p:sldId id="262" r:id="rId14"/>
    <p:sldId id="266" r:id="rId15"/>
    <p:sldId id="276" r:id="rId16"/>
    <p:sldId id="263" r:id="rId17"/>
    <p:sldId id="274" r:id="rId18"/>
    <p:sldId id="264" r:id="rId19"/>
    <p:sldId id="279" r:id="rId20"/>
    <p:sldId id="281" r:id="rId21"/>
    <p:sldId id="282" r:id="rId22"/>
    <p:sldId id="278" r:id="rId23"/>
  </p:sldIdLst>
  <p:sldSz cx="12192000" cy="6858000"/>
  <p:notesSz cx="6858000" cy="9144000"/>
  <p:embeddedFontLst>
    <p:embeddedFont>
      <p:font typeface="Avenir Next LT Pro" panose="020B050402020202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andara" panose="020E0502030303020204" pitchFamily="34" charset="0"/>
      <p:regular r:id="rId33"/>
      <p:bold r:id="rId34"/>
      <p:italic r:id="rId35"/>
      <p:boldItalic r:id="rId36"/>
    </p:embeddedFont>
    <p:embeddedFont>
      <p:font typeface="Century Schoolbook" panose="02040604050505020304" pitchFamily="18" charset="0"/>
      <p:regular r:id="rId37"/>
      <p:bold r:id="rId38"/>
      <p:italic r:id="rId39"/>
      <p:boldItalic r:id="rId40"/>
    </p:embeddedFont>
    <p:embeddedFont>
      <p:font typeface="Wingdings 2" panose="05020102010507070707" pitchFamily="18" charset="2"/>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D1FB48-91C3-46EB-8479-00F0652BB7EB}">
          <p14:sldIdLst>
            <p14:sldId id="256"/>
          </p14:sldIdLst>
        </p14:section>
        <p14:section name="Summary Section" id="{DFE2C54D-5D79-4E81-BE1E-6E85A4CC43D7}">
          <p14:sldIdLst>
            <p14:sldId id="272"/>
          </p14:sldIdLst>
        </p14:section>
        <p14:section name="Adapter's Definition" id="{9ED92CF4-A6F6-4FDC-A8DF-4D13A5227423}">
          <p14:sldIdLst>
            <p14:sldId id="270"/>
            <p14:sldId id="257"/>
            <p14:sldId id="258"/>
            <p14:sldId id="265"/>
            <p14:sldId id="275"/>
            <p14:sldId id="268"/>
            <p14:sldId id="269"/>
            <p14:sldId id="260"/>
          </p14:sldIdLst>
        </p14:section>
        <p14:section name="Bridge's Section" id="{EA0ADCFF-D88E-4914-AA95-599073D640C1}">
          <p14:sldIdLst>
            <p14:sldId id="273"/>
            <p14:sldId id="261"/>
            <p14:sldId id="262"/>
            <p14:sldId id="266"/>
            <p14:sldId id="276"/>
            <p14:sldId id="263"/>
            <p14:sldId id="274"/>
            <p14:sldId id="264"/>
          </p14:sldIdLst>
        </p14:section>
        <p14:section name="Summary" id="{D70782E9-54E5-4AD0-9424-F9187B111F29}">
          <p14:sldIdLst>
            <p14:sldId id="279"/>
            <p14:sldId id="281"/>
            <p14:sldId id="282"/>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CA0119-79EC-4B5B-B9EF-AEA5C457803D}" v="2309" dt="2019-11-15T03:02:56.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1967" autoAdjust="0"/>
  </p:normalViewPr>
  <p:slideViewPr>
    <p:cSldViewPr snapToGrid="0">
      <p:cViewPr varScale="1">
        <p:scale>
          <a:sx n="70" d="100"/>
          <a:sy n="70" d="100"/>
        </p:scale>
        <p:origin x="125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ắng La Quốc" userId="448d5621545efbd3" providerId="LiveId" clId="{4BCA0119-79EC-4B5B-B9EF-AEA5C457803D}"/>
    <pc:docChg chg="undo custSel mod addSld delSld modSld sldOrd modMainMaster addSection delSection modSection">
      <pc:chgData name="Thắng La Quốc" userId="448d5621545efbd3" providerId="LiveId" clId="{4BCA0119-79EC-4B5B-B9EF-AEA5C457803D}" dt="2019-11-15T03:02:56.295" v="17676"/>
      <pc:docMkLst>
        <pc:docMk/>
      </pc:docMkLst>
      <pc:sldChg chg="addSp delSp modSp modTransition setBg modAnim">
        <pc:chgData name="Thắng La Quốc" userId="448d5621545efbd3" providerId="LiveId" clId="{4BCA0119-79EC-4B5B-B9EF-AEA5C457803D}" dt="2019-11-15T02:35:57.676" v="16900"/>
        <pc:sldMkLst>
          <pc:docMk/>
          <pc:sldMk cId="3035883090" sldId="256"/>
        </pc:sldMkLst>
        <pc:spChg chg="mod">
          <ac:chgData name="Thắng La Quốc" userId="448d5621545efbd3" providerId="LiveId" clId="{4BCA0119-79EC-4B5B-B9EF-AEA5C457803D}" dt="2019-11-11T04:15:57.903" v="578"/>
          <ac:spMkLst>
            <pc:docMk/>
            <pc:sldMk cId="3035883090" sldId="256"/>
            <ac:spMk id="2" creationId="{E79B8CFE-161B-4C0F-934C-B377DD26C8F6}"/>
          </ac:spMkLst>
        </pc:spChg>
        <pc:spChg chg="mod">
          <ac:chgData name="Thắng La Quốc" userId="448d5621545efbd3" providerId="LiveId" clId="{4BCA0119-79EC-4B5B-B9EF-AEA5C457803D}" dt="2019-11-13T04:01:31.980" v="13426"/>
          <ac:spMkLst>
            <pc:docMk/>
            <pc:sldMk cId="3035883090" sldId="256"/>
            <ac:spMk id="3" creationId="{1ABFF96E-4B62-41BE-B421-922A66C7C64A}"/>
          </ac:spMkLst>
        </pc:spChg>
        <pc:spChg chg="add mod">
          <ac:chgData name="Thắng La Quốc" userId="448d5621545efbd3" providerId="LiveId" clId="{4BCA0119-79EC-4B5B-B9EF-AEA5C457803D}" dt="2019-11-11T03:56:52.836" v="227" actId="20577"/>
          <ac:spMkLst>
            <pc:docMk/>
            <pc:sldMk cId="3035883090" sldId="256"/>
            <ac:spMk id="5" creationId="{3E787D62-48B6-4D2B-9896-24952CA0B7E1}"/>
          </ac:spMkLst>
        </pc:spChg>
        <pc:spChg chg="del">
          <ac:chgData name="Thắng La Quốc" userId="448d5621545efbd3" providerId="LiveId" clId="{4BCA0119-79EC-4B5B-B9EF-AEA5C457803D}" dt="2019-11-11T03:53:10.031" v="44" actId="26606"/>
          <ac:spMkLst>
            <pc:docMk/>
            <pc:sldMk cId="3035883090" sldId="256"/>
            <ac:spMk id="9" creationId="{26B4480E-B7FF-4481-890E-043A69AE6FE2}"/>
          </ac:spMkLst>
        </pc:spChg>
        <pc:spChg chg="del">
          <ac:chgData name="Thắng La Quốc" userId="448d5621545efbd3" providerId="LiveId" clId="{4BCA0119-79EC-4B5B-B9EF-AEA5C457803D}" dt="2019-11-11T03:53:10.031" v="44" actId="26606"/>
          <ac:spMkLst>
            <pc:docMk/>
            <pc:sldMk cId="3035883090" sldId="256"/>
            <ac:spMk id="11" creationId="{64C13BAB-7C00-4D21-A857-E3D41C0A2A66}"/>
          </ac:spMkLst>
        </pc:spChg>
        <pc:spChg chg="del">
          <ac:chgData name="Thắng La Quốc" userId="448d5621545efbd3" providerId="LiveId" clId="{4BCA0119-79EC-4B5B-B9EF-AEA5C457803D}" dt="2019-11-11T03:53:10.031" v="44" actId="26606"/>
          <ac:spMkLst>
            <pc:docMk/>
            <pc:sldMk cId="3035883090" sldId="256"/>
            <ac:spMk id="13" creationId="{1F1FF39A-AC3C-4066-9D4C-519AA22812EA}"/>
          </ac:spMkLst>
        </pc:spChg>
        <pc:spChg chg="add">
          <ac:chgData name="Thắng La Quốc" userId="448d5621545efbd3" providerId="LiveId" clId="{4BCA0119-79EC-4B5B-B9EF-AEA5C457803D}" dt="2019-11-11T03:53:10.031" v="44" actId="26606"/>
          <ac:spMkLst>
            <pc:docMk/>
            <pc:sldMk cId="3035883090" sldId="256"/>
            <ac:spMk id="18" creationId="{6B695AA2-4B70-477F-AF90-536B720A1343}"/>
          </ac:spMkLst>
        </pc:spChg>
        <pc:graphicFrameChg chg="add mod modGraphic">
          <ac:chgData name="Thắng La Quốc" userId="448d5621545efbd3" providerId="LiveId" clId="{4BCA0119-79EC-4B5B-B9EF-AEA5C457803D}" dt="2019-11-11T04:01:09.102" v="260" actId="1076"/>
          <ac:graphicFrameMkLst>
            <pc:docMk/>
            <pc:sldMk cId="3035883090" sldId="256"/>
            <ac:graphicFrameMk id="6" creationId="{A837A29A-FA9C-438D-BE97-5C10E638CA4E}"/>
          </ac:graphicFrameMkLst>
        </pc:graphicFrameChg>
        <pc:picChg chg="mod">
          <ac:chgData name="Thắng La Quốc" userId="448d5621545efbd3" providerId="LiveId" clId="{4BCA0119-79EC-4B5B-B9EF-AEA5C457803D}" dt="2019-11-11T03:53:13.842" v="46" actId="962"/>
          <ac:picMkLst>
            <pc:docMk/>
            <pc:sldMk cId="3035883090" sldId="256"/>
            <ac:picMk id="4" creationId="{2756A509-0306-4CB6-9B1E-BFE8CA7CFBAE}"/>
          </ac:picMkLst>
        </pc:picChg>
      </pc:sldChg>
      <pc:sldChg chg="addSp delSp modSp add modTransition modAnim">
        <pc:chgData name="Thắng La Quốc" userId="448d5621545efbd3" providerId="LiveId" clId="{4BCA0119-79EC-4B5B-B9EF-AEA5C457803D}" dt="2019-11-15T02:14:41.039" v="16701"/>
        <pc:sldMkLst>
          <pc:docMk/>
          <pc:sldMk cId="1278930917" sldId="257"/>
        </pc:sldMkLst>
        <pc:spChg chg="mod">
          <ac:chgData name="Thắng La Quốc" userId="448d5621545efbd3" providerId="LiveId" clId="{4BCA0119-79EC-4B5B-B9EF-AEA5C457803D}" dt="2019-11-11T07:04:21.296" v="1200" actId="20577"/>
          <ac:spMkLst>
            <pc:docMk/>
            <pc:sldMk cId="1278930917" sldId="257"/>
            <ac:spMk id="2" creationId="{5D905D58-4CAF-4022-9EFB-3278CAAE8965}"/>
          </ac:spMkLst>
        </pc:spChg>
        <pc:spChg chg="mod">
          <ac:chgData name="Thắng La Quốc" userId="448d5621545efbd3" providerId="LiveId" clId="{4BCA0119-79EC-4B5B-B9EF-AEA5C457803D}" dt="2019-11-15T02:14:41.039" v="16701"/>
          <ac:spMkLst>
            <pc:docMk/>
            <pc:sldMk cId="1278930917" sldId="257"/>
            <ac:spMk id="3" creationId="{7D01A230-26B1-4A16-9E67-31B43680BAF5}"/>
          </ac:spMkLst>
        </pc:spChg>
        <pc:graphicFrameChg chg="add del mod">
          <ac:chgData name="Thắng La Quốc" userId="448d5621545efbd3" providerId="LiveId" clId="{4BCA0119-79EC-4B5B-B9EF-AEA5C457803D}" dt="2019-11-11T07:20:02.867" v="1936" actId="478"/>
          <ac:graphicFrameMkLst>
            <pc:docMk/>
            <pc:sldMk cId="1278930917" sldId="257"/>
            <ac:graphicFrameMk id="7" creationId="{FDF1E381-72A6-4675-A2B5-3454FA3D642F}"/>
          </ac:graphicFrameMkLst>
        </pc:graphicFrameChg>
      </pc:sldChg>
      <pc:sldChg chg="addSp delSp modSp add mod modTransition setBg modAnim setClrOvrMap">
        <pc:chgData name="Thắng La Quốc" userId="448d5621545efbd3" providerId="LiveId" clId="{4BCA0119-79EC-4B5B-B9EF-AEA5C457803D}" dt="2019-11-15T02:35:57.676" v="16900"/>
        <pc:sldMkLst>
          <pc:docMk/>
          <pc:sldMk cId="2643150746" sldId="258"/>
        </pc:sldMkLst>
        <pc:spChg chg="mod">
          <ac:chgData name="Thắng La Quốc" userId="448d5621545efbd3" providerId="LiveId" clId="{4BCA0119-79EC-4B5B-B9EF-AEA5C457803D}" dt="2019-11-11T07:10:53.322" v="1296" actId="26606"/>
          <ac:spMkLst>
            <pc:docMk/>
            <pc:sldMk cId="2643150746" sldId="258"/>
            <ac:spMk id="2" creationId="{2CF9C8E1-D936-4977-9402-6D59C46A8C3C}"/>
          </ac:spMkLst>
        </pc:spChg>
        <pc:spChg chg="add del">
          <ac:chgData name="Thắng La Quốc" userId="448d5621545efbd3" providerId="LiveId" clId="{4BCA0119-79EC-4B5B-B9EF-AEA5C457803D}" dt="2019-11-11T07:09:18.248" v="1287" actId="931"/>
          <ac:spMkLst>
            <pc:docMk/>
            <pc:sldMk cId="2643150746" sldId="258"/>
            <ac:spMk id="3" creationId="{A6603C11-37BF-4A81-A709-AE87E9BE81A0}"/>
          </ac:spMkLst>
        </pc:spChg>
        <pc:spChg chg="mod ord">
          <ac:chgData name="Thắng La Quốc" userId="448d5621545efbd3" providerId="LiveId" clId="{4BCA0119-79EC-4B5B-B9EF-AEA5C457803D}" dt="2019-11-11T07:10:53.322" v="1296" actId="26606"/>
          <ac:spMkLst>
            <pc:docMk/>
            <pc:sldMk cId="2643150746" sldId="258"/>
            <ac:spMk id="4" creationId="{B2EEDE30-AE63-4BB9-B281-A519C5F85C7E}"/>
          </ac:spMkLst>
        </pc:spChg>
        <pc:spChg chg="mod">
          <ac:chgData name="Thắng La Quốc" userId="448d5621545efbd3" providerId="LiveId" clId="{4BCA0119-79EC-4B5B-B9EF-AEA5C457803D}" dt="2019-11-11T07:10:53.322" v="1296" actId="26606"/>
          <ac:spMkLst>
            <pc:docMk/>
            <pc:sldMk cId="2643150746" sldId="258"/>
            <ac:spMk id="5" creationId="{D3DA5E85-1819-4E18-BC0B-2CC8B19A4D0E}"/>
          </ac:spMkLst>
        </pc:spChg>
        <pc:spChg chg="mod">
          <ac:chgData name="Thắng La Quốc" userId="448d5621545efbd3" providerId="LiveId" clId="{4BCA0119-79EC-4B5B-B9EF-AEA5C457803D}" dt="2019-11-11T07:10:53.322" v="1296" actId="26606"/>
          <ac:spMkLst>
            <pc:docMk/>
            <pc:sldMk cId="2643150746" sldId="258"/>
            <ac:spMk id="6" creationId="{9A0E85E3-DF2B-4286-8CBA-B435F2404D95}"/>
          </ac:spMkLst>
        </pc:spChg>
        <pc:spChg chg="add del mod">
          <ac:chgData name="Thắng La Quốc" userId="448d5621545efbd3" providerId="LiveId" clId="{4BCA0119-79EC-4B5B-B9EF-AEA5C457803D}" dt="2019-11-11T07:09:30.633" v="1289" actId="931"/>
          <ac:spMkLst>
            <pc:docMk/>
            <pc:sldMk cId="2643150746" sldId="258"/>
            <ac:spMk id="12" creationId="{A9FE369C-08BB-4D4D-AA8E-0787841F1F19}"/>
          </ac:spMkLst>
        </pc:spChg>
        <pc:spChg chg="add mod">
          <ac:chgData name="Thắng La Quốc" userId="448d5621545efbd3" providerId="LiveId" clId="{4BCA0119-79EC-4B5B-B9EF-AEA5C457803D}" dt="2019-11-15T02:14:57.681" v="16707" actId="20577"/>
          <ac:spMkLst>
            <pc:docMk/>
            <pc:sldMk cId="2643150746" sldId="258"/>
            <ac:spMk id="18" creationId="{38DDBB9C-107B-40F0-A98A-7D207D0796CE}"/>
          </ac:spMkLst>
        </pc:spChg>
        <pc:spChg chg="add">
          <ac:chgData name="Thắng La Quốc" userId="448d5621545efbd3" providerId="LiveId" clId="{4BCA0119-79EC-4B5B-B9EF-AEA5C457803D}" dt="2019-11-11T07:10:53.322" v="1296" actId="26606"/>
          <ac:spMkLst>
            <pc:docMk/>
            <pc:sldMk cId="2643150746" sldId="258"/>
            <ac:spMk id="21" creationId="{E9751CB9-7B25-4EB8-9A6F-82F822549F12}"/>
          </ac:spMkLst>
        </pc:spChg>
        <pc:spChg chg="add">
          <ac:chgData name="Thắng La Quốc" userId="448d5621545efbd3" providerId="LiveId" clId="{4BCA0119-79EC-4B5B-B9EF-AEA5C457803D}" dt="2019-11-11T07:10:53.322" v="1296" actId="26606"/>
          <ac:spMkLst>
            <pc:docMk/>
            <pc:sldMk cId="2643150746" sldId="258"/>
            <ac:spMk id="23" creationId="{E1317383-CF3B-4B02-9512-BECBEF6362A4}"/>
          </ac:spMkLst>
        </pc:spChg>
        <pc:spChg chg="add">
          <ac:chgData name="Thắng La Quốc" userId="448d5621545efbd3" providerId="LiveId" clId="{4BCA0119-79EC-4B5B-B9EF-AEA5C457803D}" dt="2019-11-11T07:10:53.322" v="1296" actId="26606"/>
          <ac:spMkLst>
            <pc:docMk/>
            <pc:sldMk cId="2643150746" sldId="258"/>
            <ac:spMk id="25" creationId="{B1D4C7A0-6DF2-4F2D-A45D-F111582974C7}"/>
          </ac:spMkLst>
        </pc:spChg>
        <pc:spChg chg="add">
          <ac:chgData name="Thắng La Quốc" userId="448d5621545efbd3" providerId="LiveId" clId="{4BCA0119-79EC-4B5B-B9EF-AEA5C457803D}" dt="2019-11-11T07:10:53.322" v="1296" actId="26606"/>
          <ac:spMkLst>
            <pc:docMk/>
            <pc:sldMk cId="2643150746" sldId="258"/>
            <ac:spMk id="27" creationId="{DBF3943D-BCB6-4B31-809D-A005686483B4}"/>
          </ac:spMkLst>
        </pc:spChg>
        <pc:spChg chg="add">
          <ac:chgData name="Thắng La Quốc" userId="448d5621545efbd3" providerId="LiveId" clId="{4BCA0119-79EC-4B5B-B9EF-AEA5C457803D}" dt="2019-11-11T07:10:53.322" v="1296" actId="26606"/>
          <ac:spMkLst>
            <pc:docMk/>
            <pc:sldMk cId="2643150746" sldId="258"/>
            <ac:spMk id="29" creationId="{39373A6F-2E1F-4613-8E1D-D68057D29F31}"/>
          </ac:spMkLst>
        </pc:spChg>
        <pc:picChg chg="add del mod">
          <ac:chgData name="Thắng La Quốc" userId="448d5621545efbd3" providerId="LiveId" clId="{4BCA0119-79EC-4B5B-B9EF-AEA5C457803D}" dt="2019-11-11T07:08:13.096" v="1286" actId="931"/>
          <ac:picMkLst>
            <pc:docMk/>
            <pc:sldMk cId="2643150746" sldId="258"/>
            <ac:picMk id="8" creationId="{DF2CD5E0-CEF7-4DBF-AB0F-07BB5DC0C793}"/>
          </ac:picMkLst>
        </pc:picChg>
        <pc:picChg chg="add del mod">
          <ac:chgData name="Thắng La Quốc" userId="448d5621545efbd3" providerId="LiveId" clId="{4BCA0119-79EC-4B5B-B9EF-AEA5C457803D}" dt="2019-11-11T07:09:21.252" v="1288" actId="478"/>
          <ac:picMkLst>
            <pc:docMk/>
            <pc:sldMk cId="2643150746" sldId="258"/>
            <ac:picMk id="10" creationId="{609551EA-EA88-4FB9-9113-5C2F8E353425}"/>
          </ac:picMkLst>
        </pc:picChg>
        <pc:picChg chg="add mod ord">
          <ac:chgData name="Thắng La Quốc" userId="448d5621545efbd3" providerId="LiveId" clId="{4BCA0119-79EC-4B5B-B9EF-AEA5C457803D}" dt="2019-11-13T02:20:42.877" v="7905" actId="1440"/>
          <ac:picMkLst>
            <pc:docMk/>
            <pc:sldMk cId="2643150746" sldId="258"/>
            <ac:picMk id="14" creationId="{F6B80FA9-4C69-47A4-8DC1-2C9DF8775650}"/>
          </ac:picMkLst>
        </pc:picChg>
      </pc:sldChg>
      <pc:sldChg chg="addSp delSp modSp add del mod setBg">
        <pc:chgData name="Thắng La Quốc" userId="448d5621545efbd3" providerId="LiveId" clId="{4BCA0119-79EC-4B5B-B9EF-AEA5C457803D}" dt="2019-11-11T09:17:10.401" v="3605" actId="2696"/>
        <pc:sldMkLst>
          <pc:docMk/>
          <pc:sldMk cId="3269883153" sldId="259"/>
        </pc:sldMkLst>
        <pc:spChg chg="mod">
          <ac:chgData name="Thắng La Quốc" userId="448d5621545efbd3" providerId="LiveId" clId="{4BCA0119-79EC-4B5B-B9EF-AEA5C457803D}" dt="2019-11-11T08:50:01.268" v="3277" actId="26606"/>
          <ac:spMkLst>
            <pc:docMk/>
            <pc:sldMk cId="3269883153" sldId="259"/>
            <ac:spMk id="2" creationId="{3D1DE96A-72B4-4496-9EF6-6148BAE3B9C8}"/>
          </ac:spMkLst>
        </pc:spChg>
        <pc:spChg chg="del mod">
          <ac:chgData name="Thắng La Quốc" userId="448d5621545efbd3" providerId="LiveId" clId="{4BCA0119-79EC-4B5B-B9EF-AEA5C457803D}" dt="2019-11-11T08:49:49.377" v="3276"/>
          <ac:spMkLst>
            <pc:docMk/>
            <pc:sldMk cId="3269883153" sldId="259"/>
            <ac:spMk id="3" creationId="{9FBA361C-D3D3-42FE-AEBE-468973799A9A}"/>
          </ac:spMkLst>
        </pc:spChg>
        <pc:spChg chg="mod ord">
          <ac:chgData name="Thắng La Quốc" userId="448d5621545efbd3" providerId="LiveId" clId="{4BCA0119-79EC-4B5B-B9EF-AEA5C457803D}" dt="2019-11-11T08:50:01.268" v="3277" actId="26606"/>
          <ac:spMkLst>
            <pc:docMk/>
            <pc:sldMk cId="3269883153" sldId="259"/>
            <ac:spMk id="4" creationId="{F9AD4A20-432D-40BD-A4A2-C496D7FD7BF1}"/>
          </ac:spMkLst>
        </pc:spChg>
        <pc:spChg chg="mod">
          <ac:chgData name="Thắng La Quốc" userId="448d5621545efbd3" providerId="LiveId" clId="{4BCA0119-79EC-4B5B-B9EF-AEA5C457803D}" dt="2019-11-11T08:50:01.268" v="3277" actId="26606"/>
          <ac:spMkLst>
            <pc:docMk/>
            <pc:sldMk cId="3269883153" sldId="259"/>
            <ac:spMk id="5" creationId="{6964B4A3-FC2E-4945-8CAB-3F36B140AC83}"/>
          </ac:spMkLst>
        </pc:spChg>
        <pc:spChg chg="mod">
          <ac:chgData name="Thắng La Quốc" userId="448d5621545efbd3" providerId="LiveId" clId="{4BCA0119-79EC-4B5B-B9EF-AEA5C457803D}" dt="2019-11-11T08:50:01.268" v="3277" actId="26606"/>
          <ac:spMkLst>
            <pc:docMk/>
            <pc:sldMk cId="3269883153" sldId="259"/>
            <ac:spMk id="6" creationId="{94A71BEB-F22D-46C3-9B85-D31933AF92C3}"/>
          </ac:spMkLst>
        </pc:spChg>
        <pc:spChg chg="add">
          <ac:chgData name="Thắng La Quốc" userId="448d5621545efbd3" providerId="LiveId" clId="{4BCA0119-79EC-4B5B-B9EF-AEA5C457803D}" dt="2019-11-11T08:50:01.268" v="3277" actId="26606"/>
          <ac:spMkLst>
            <pc:docMk/>
            <pc:sldMk cId="3269883153" sldId="259"/>
            <ac:spMk id="73" creationId="{3CED7894-4F62-4A6C-8DB5-DB5BE08E9C03}"/>
          </ac:spMkLst>
        </pc:spChg>
        <pc:spChg chg="add">
          <ac:chgData name="Thắng La Quốc" userId="448d5621545efbd3" providerId="LiveId" clId="{4BCA0119-79EC-4B5B-B9EF-AEA5C457803D}" dt="2019-11-11T08:50:01.268" v="3277" actId="26606"/>
          <ac:spMkLst>
            <pc:docMk/>
            <pc:sldMk cId="3269883153" sldId="259"/>
            <ac:spMk id="75" creationId="{E536F3B4-50F6-4C52-8F76-4EB1214719DC}"/>
          </ac:spMkLst>
        </pc:spChg>
        <pc:spChg chg="add mod">
          <ac:chgData name="Thắng La Quốc" userId="448d5621545efbd3" providerId="LiveId" clId="{4BCA0119-79EC-4B5B-B9EF-AEA5C457803D}" dt="2019-11-11T08:56:40.963" v="3427" actId="20577"/>
          <ac:spMkLst>
            <pc:docMk/>
            <pc:sldMk cId="3269883153" sldId="259"/>
            <ac:spMk id="1030" creationId="{F4D69299-1D15-453F-844C-B642E8ACA40A}"/>
          </ac:spMkLst>
        </pc:spChg>
        <pc:picChg chg="add">
          <ac:chgData name="Thắng La Quốc" userId="448d5621545efbd3" providerId="LiveId" clId="{4BCA0119-79EC-4B5B-B9EF-AEA5C457803D}" dt="2019-11-11T09:16:27.929" v="3582"/>
          <ac:picMkLst>
            <pc:docMk/>
            <pc:sldMk cId="3269883153" sldId="259"/>
            <ac:picMk id="11" creationId="{50A0CF31-0E19-4BB9-987D-7E2286FE39F2}"/>
          </ac:picMkLst>
        </pc:picChg>
        <pc:picChg chg="add mod ord">
          <ac:chgData name="Thắng La Quốc" userId="448d5621545efbd3" providerId="LiveId" clId="{4BCA0119-79EC-4B5B-B9EF-AEA5C457803D}" dt="2019-11-11T08:50:01.268" v="3277" actId="26606"/>
          <ac:picMkLst>
            <pc:docMk/>
            <pc:sldMk cId="3269883153" sldId="259"/>
            <ac:picMk id="1026" creationId="{9C50EDE4-5284-452D-9961-DA885DEE42C3}"/>
          </ac:picMkLst>
        </pc:picChg>
      </pc:sldChg>
      <pc:sldChg chg="addSp delSp modSp add modTransition modAnim">
        <pc:chgData name="Thắng La Quốc" userId="448d5621545efbd3" providerId="LiveId" clId="{4BCA0119-79EC-4B5B-B9EF-AEA5C457803D}" dt="2019-11-15T02:15:53.759" v="16716" actId="20577"/>
        <pc:sldMkLst>
          <pc:docMk/>
          <pc:sldMk cId="68451763" sldId="260"/>
        </pc:sldMkLst>
        <pc:spChg chg="mod">
          <ac:chgData name="Thắng La Quốc" userId="448d5621545efbd3" providerId="LiveId" clId="{4BCA0119-79EC-4B5B-B9EF-AEA5C457803D}" dt="2019-11-11T07:04:53.635" v="1257" actId="6549"/>
          <ac:spMkLst>
            <pc:docMk/>
            <pc:sldMk cId="68451763" sldId="260"/>
            <ac:spMk id="2" creationId="{2A4CA6EC-443C-4265-9955-A901C033321C}"/>
          </ac:spMkLst>
        </pc:spChg>
        <pc:spChg chg="del">
          <ac:chgData name="Thắng La Quốc" userId="448d5621545efbd3" providerId="LiveId" clId="{4BCA0119-79EC-4B5B-B9EF-AEA5C457803D}" dt="2019-11-11T09:20:23.078" v="3808"/>
          <ac:spMkLst>
            <pc:docMk/>
            <pc:sldMk cId="68451763" sldId="260"/>
            <ac:spMk id="3" creationId="{5C71ED1B-3DC1-44EB-BE1C-2A58F7CBD83A}"/>
          </ac:spMkLst>
        </pc:spChg>
        <pc:spChg chg="add del mod">
          <ac:chgData name="Thắng La Quốc" userId="448d5621545efbd3" providerId="LiveId" clId="{4BCA0119-79EC-4B5B-B9EF-AEA5C457803D}" dt="2019-11-11T09:20:26.022" v="3809"/>
          <ac:spMkLst>
            <pc:docMk/>
            <pc:sldMk cId="68451763" sldId="260"/>
            <ac:spMk id="7" creationId="{F627E4CC-E0AC-4C31-AD3C-67B5F2A2BA53}"/>
          </ac:spMkLst>
        </pc:spChg>
        <pc:spChg chg="add del mod">
          <ac:chgData name="Thắng La Quốc" userId="448d5621545efbd3" providerId="LiveId" clId="{4BCA0119-79EC-4B5B-B9EF-AEA5C457803D}" dt="2019-11-11T09:20:26.022" v="3809"/>
          <ac:spMkLst>
            <pc:docMk/>
            <pc:sldMk cId="68451763" sldId="260"/>
            <ac:spMk id="8" creationId="{462D80DE-7AB8-438E-8953-87003EC888FB}"/>
          </ac:spMkLst>
        </pc:spChg>
        <pc:spChg chg="add mod">
          <ac:chgData name="Thắng La Quốc" userId="448d5621545efbd3" providerId="LiveId" clId="{4BCA0119-79EC-4B5B-B9EF-AEA5C457803D}" dt="2019-11-11T09:21:37.763" v="3825" actId="20577"/>
          <ac:spMkLst>
            <pc:docMk/>
            <pc:sldMk cId="68451763" sldId="260"/>
            <ac:spMk id="9" creationId="{C2BB7626-2ED8-4944-8225-C1A1BA70628C}"/>
          </ac:spMkLst>
        </pc:spChg>
        <pc:spChg chg="add mod">
          <ac:chgData name="Thắng La Quốc" userId="448d5621545efbd3" providerId="LiveId" clId="{4BCA0119-79EC-4B5B-B9EF-AEA5C457803D}" dt="2019-11-13T00:57:06.345" v="6591" actId="27636"/>
          <ac:spMkLst>
            <pc:docMk/>
            <pc:sldMk cId="68451763" sldId="260"/>
            <ac:spMk id="10" creationId="{88749F47-D5A7-4C19-A747-AD2C217FA2A1}"/>
          </ac:spMkLst>
        </pc:spChg>
        <pc:spChg chg="add mod">
          <ac:chgData name="Thắng La Quốc" userId="448d5621545efbd3" providerId="LiveId" clId="{4BCA0119-79EC-4B5B-B9EF-AEA5C457803D}" dt="2019-11-11T09:21:46.218" v="3851" actId="20577"/>
          <ac:spMkLst>
            <pc:docMk/>
            <pc:sldMk cId="68451763" sldId="260"/>
            <ac:spMk id="11" creationId="{8FB32DC6-EF0B-4082-B0E8-4B33C80B139F}"/>
          </ac:spMkLst>
        </pc:spChg>
        <pc:spChg chg="add mod">
          <ac:chgData name="Thắng La Quốc" userId="448d5621545efbd3" providerId="LiveId" clId="{4BCA0119-79EC-4B5B-B9EF-AEA5C457803D}" dt="2019-11-15T02:15:53.759" v="16716" actId="20577"/>
          <ac:spMkLst>
            <pc:docMk/>
            <pc:sldMk cId="68451763" sldId="260"/>
            <ac:spMk id="12" creationId="{1B28C7EB-5B8D-470F-828A-E9F58EEC9263}"/>
          </ac:spMkLst>
        </pc:spChg>
        <pc:spChg chg="add mod">
          <ac:chgData name="Thắng La Quốc" userId="448d5621545efbd3" providerId="LiveId" clId="{4BCA0119-79EC-4B5B-B9EF-AEA5C457803D}" dt="2019-11-11T09:34:55.164" v="4453" actId="1076"/>
          <ac:spMkLst>
            <pc:docMk/>
            <pc:sldMk cId="68451763" sldId="260"/>
            <ac:spMk id="13" creationId="{DC9B2199-048B-48D9-B35C-A1B128F0FEF6}"/>
          </ac:spMkLst>
        </pc:spChg>
      </pc:sldChg>
      <pc:sldChg chg="modSp add del">
        <pc:chgData name="Thắng La Quốc" userId="448d5621545efbd3" providerId="LiveId" clId="{4BCA0119-79EC-4B5B-B9EF-AEA5C457803D}" dt="2019-11-11T07:05:07.033" v="1258" actId="2696"/>
        <pc:sldMkLst>
          <pc:docMk/>
          <pc:sldMk cId="1187258294" sldId="261"/>
        </pc:sldMkLst>
        <pc:spChg chg="mod">
          <ac:chgData name="Thắng La Quốc" userId="448d5621545efbd3" providerId="LiveId" clId="{4BCA0119-79EC-4B5B-B9EF-AEA5C457803D}" dt="2019-11-11T04:07:51.816" v="469" actId="20577"/>
          <ac:spMkLst>
            <pc:docMk/>
            <pc:sldMk cId="1187258294" sldId="261"/>
            <ac:spMk id="2" creationId="{5525B86B-049F-419F-A59D-9862B6B3976B}"/>
          </ac:spMkLst>
        </pc:spChg>
      </pc:sldChg>
      <pc:sldChg chg="modSp modTransition modAnim">
        <pc:chgData name="Thắng La Quốc" userId="448d5621545efbd3" providerId="LiveId" clId="{4BCA0119-79EC-4B5B-B9EF-AEA5C457803D}" dt="2019-11-15T01:43:48.846" v="14849" actId="20577"/>
        <pc:sldMkLst>
          <pc:docMk/>
          <pc:sldMk cId="1755585617" sldId="261"/>
        </pc:sldMkLst>
        <pc:spChg chg="mod">
          <ac:chgData name="Thắng La Quốc" userId="448d5621545efbd3" providerId="LiveId" clId="{4BCA0119-79EC-4B5B-B9EF-AEA5C457803D}" dt="2019-11-11T07:05:21.957" v="1266"/>
          <ac:spMkLst>
            <pc:docMk/>
            <pc:sldMk cId="1755585617" sldId="261"/>
            <ac:spMk id="2" creationId="{5D905D58-4CAF-4022-9EFB-3278CAAE8965}"/>
          </ac:spMkLst>
        </pc:spChg>
        <pc:spChg chg="mod">
          <ac:chgData name="Thắng La Quốc" userId="448d5621545efbd3" providerId="LiveId" clId="{4BCA0119-79EC-4B5B-B9EF-AEA5C457803D}" dt="2019-11-15T01:43:48.846" v="14849" actId="20577"/>
          <ac:spMkLst>
            <pc:docMk/>
            <pc:sldMk cId="1755585617" sldId="261"/>
            <ac:spMk id="3" creationId="{7D01A230-26B1-4A16-9E67-31B43680BAF5}"/>
          </ac:spMkLst>
        </pc:spChg>
      </pc:sldChg>
      <pc:sldChg chg="addSp delSp modSp mod modTransition setBg modAnim setClrOvrMap">
        <pc:chgData name="Thắng La Quốc" userId="448d5621545efbd3" providerId="LiveId" clId="{4BCA0119-79EC-4B5B-B9EF-AEA5C457803D}" dt="2019-11-15T02:35:57.676" v="16900"/>
        <pc:sldMkLst>
          <pc:docMk/>
          <pc:sldMk cId="2550832419" sldId="262"/>
        </pc:sldMkLst>
        <pc:spChg chg="mod">
          <ac:chgData name="Thắng La Quốc" userId="448d5621545efbd3" providerId="LiveId" clId="{4BCA0119-79EC-4B5B-B9EF-AEA5C457803D}" dt="2019-11-11T07:10:36.523" v="1295" actId="26606"/>
          <ac:spMkLst>
            <pc:docMk/>
            <pc:sldMk cId="2550832419" sldId="262"/>
            <ac:spMk id="2" creationId="{2CF9C8E1-D936-4977-9402-6D59C46A8C3C}"/>
          </ac:spMkLst>
        </pc:spChg>
        <pc:spChg chg="del">
          <ac:chgData name="Thắng La Quốc" userId="448d5621545efbd3" providerId="LiveId" clId="{4BCA0119-79EC-4B5B-B9EF-AEA5C457803D}" dt="2019-11-11T07:09:41.973" v="1292" actId="931"/>
          <ac:spMkLst>
            <pc:docMk/>
            <pc:sldMk cId="2550832419" sldId="262"/>
            <ac:spMk id="3" creationId="{A6603C11-37BF-4A81-A709-AE87E9BE81A0}"/>
          </ac:spMkLst>
        </pc:spChg>
        <pc:spChg chg="mod ord">
          <ac:chgData name="Thắng La Quốc" userId="448d5621545efbd3" providerId="LiveId" clId="{4BCA0119-79EC-4B5B-B9EF-AEA5C457803D}" dt="2019-11-11T07:10:36.523" v="1295" actId="26606"/>
          <ac:spMkLst>
            <pc:docMk/>
            <pc:sldMk cId="2550832419" sldId="262"/>
            <ac:spMk id="4" creationId="{B2EEDE30-AE63-4BB9-B281-A519C5F85C7E}"/>
          </ac:spMkLst>
        </pc:spChg>
        <pc:spChg chg="mod">
          <ac:chgData name="Thắng La Quốc" userId="448d5621545efbd3" providerId="LiveId" clId="{4BCA0119-79EC-4B5B-B9EF-AEA5C457803D}" dt="2019-11-11T07:10:36.523" v="1295" actId="26606"/>
          <ac:spMkLst>
            <pc:docMk/>
            <pc:sldMk cId="2550832419" sldId="262"/>
            <ac:spMk id="5" creationId="{D3DA5E85-1819-4E18-BC0B-2CC8B19A4D0E}"/>
          </ac:spMkLst>
        </pc:spChg>
        <pc:spChg chg="mod">
          <ac:chgData name="Thắng La Quốc" userId="448d5621545efbd3" providerId="LiveId" clId="{4BCA0119-79EC-4B5B-B9EF-AEA5C457803D}" dt="2019-11-11T07:10:36.523" v="1295" actId="26606"/>
          <ac:spMkLst>
            <pc:docMk/>
            <pc:sldMk cId="2550832419" sldId="262"/>
            <ac:spMk id="6" creationId="{9A0E85E3-DF2B-4286-8CBA-B435F2404D95}"/>
          </ac:spMkLst>
        </pc:spChg>
        <pc:spChg chg="add mod">
          <ac:chgData name="Thắng La Quốc" userId="448d5621545efbd3" providerId="LiveId" clId="{4BCA0119-79EC-4B5B-B9EF-AEA5C457803D}" dt="2019-11-11T08:18:30.602" v="3245" actId="255"/>
          <ac:spMkLst>
            <pc:docMk/>
            <pc:sldMk cId="2550832419" sldId="262"/>
            <ac:spMk id="12" creationId="{E52433BD-EA34-47E3-82A0-431DAB3A233E}"/>
          </ac:spMkLst>
        </pc:spChg>
        <pc:spChg chg="add">
          <ac:chgData name="Thắng La Quốc" userId="448d5621545efbd3" providerId="LiveId" clId="{4BCA0119-79EC-4B5B-B9EF-AEA5C457803D}" dt="2019-11-11T07:10:36.523" v="1295" actId="26606"/>
          <ac:spMkLst>
            <pc:docMk/>
            <pc:sldMk cId="2550832419" sldId="262"/>
            <ac:spMk id="15" creationId="{E9751CB9-7B25-4EB8-9A6F-82F822549F12}"/>
          </ac:spMkLst>
        </pc:spChg>
        <pc:spChg chg="add">
          <ac:chgData name="Thắng La Quốc" userId="448d5621545efbd3" providerId="LiveId" clId="{4BCA0119-79EC-4B5B-B9EF-AEA5C457803D}" dt="2019-11-11T07:10:36.523" v="1295" actId="26606"/>
          <ac:spMkLst>
            <pc:docMk/>
            <pc:sldMk cId="2550832419" sldId="262"/>
            <ac:spMk id="17" creationId="{E1317383-CF3B-4B02-9512-BECBEF6362A4}"/>
          </ac:spMkLst>
        </pc:spChg>
        <pc:spChg chg="add">
          <ac:chgData name="Thắng La Quốc" userId="448d5621545efbd3" providerId="LiveId" clId="{4BCA0119-79EC-4B5B-B9EF-AEA5C457803D}" dt="2019-11-11T07:10:36.523" v="1295" actId="26606"/>
          <ac:spMkLst>
            <pc:docMk/>
            <pc:sldMk cId="2550832419" sldId="262"/>
            <ac:spMk id="19" creationId="{B1D4C7A0-6DF2-4F2D-A45D-F111582974C7}"/>
          </ac:spMkLst>
        </pc:spChg>
        <pc:spChg chg="add">
          <ac:chgData name="Thắng La Quốc" userId="448d5621545efbd3" providerId="LiveId" clId="{4BCA0119-79EC-4B5B-B9EF-AEA5C457803D}" dt="2019-11-11T07:10:36.523" v="1295" actId="26606"/>
          <ac:spMkLst>
            <pc:docMk/>
            <pc:sldMk cId="2550832419" sldId="262"/>
            <ac:spMk id="21" creationId="{DBF3943D-BCB6-4B31-809D-A005686483B4}"/>
          </ac:spMkLst>
        </pc:spChg>
        <pc:spChg chg="add">
          <ac:chgData name="Thắng La Quốc" userId="448d5621545efbd3" providerId="LiveId" clId="{4BCA0119-79EC-4B5B-B9EF-AEA5C457803D}" dt="2019-11-11T07:10:36.523" v="1295" actId="26606"/>
          <ac:spMkLst>
            <pc:docMk/>
            <pc:sldMk cId="2550832419" sldId="262"/>
            <ac:spMk id="23" creationId="{39373A6F-2E1F-4613-8E1D-D68057D29F31}"/>
          </ac:spMkLst>
        </pc:spChg>
        <pc:picChg chg="add mod">
          <ac:chgData name="Thắng La Quốc" userId="448d5621545efbd3" providerId="LiveId" clId="{4BCA0119-79EC-4B5B-B9EF-AEA5C457803D}" dt="2019-11-11T07:10:36.523" v="1295" actId="26606"/>
          <ac:picMkLst>
            <pc:docMk/>
            <pc:sldMk cId="2550832419" sldId="262"/>
            <ac:picMk id="8" creationId="{BBC90E58-CFF9-4E79-A59E-F0E18D7FC3A7}"/>
          </ac:picMkLst>
        </pc:picChg>
      </pc:sldChg>
      <pc:sldChg chg="addSp delSp modSp mod modTransition setBg">
        <pc:chgData name="Thắng La Quốc" userId="448d5621545efbd3" providerId="LiveId" clId="{4BCA0119-79EC-4B5B-B9EF-AEA5C457803D}" dt="2019-11-15T02:35:57.676" v="16900"/>
        <pc:sldMkLst>
          <pc:docMk/>
          <pc:sldMk cId="4114409696" sldId="263"/>
        </pc:sldMkLst>
        <pc:spChg chg="mod">
          <ac:chgData name="Thắng La Quốc" userId="448d5621545efbd3" providerId="LiveId" clId="{4BCA0119-79EC-4B5B-B9EF-AEA5C457803D}" dt="2019-11-13T01:40:09.638" v="7443" actId="26606"/>
          <ac:spMkLst>
            <pc:docMk/>
            <pc:sldMk cId="4114409696" sldId="263"/>
            <ac:spMk id="2" creationId="{3D1DE96A-72B4-4496-9EF6-6148BAE3B9C8}"/>
          </ac:spMkLst>
        </pc:spChg>
        <pc:spChg chg="del">
          <ac:chgData name="Thắng La Quốc" userId="448d5621545efbd3" providerId="LiveId" clId="{4BCA0119-79EC-4B5B-B9EF-AEA5C457803D}" dt="2019-11-13T01:39:22.069" v="7434"/>
          <ac:spMkLst>
            <pc:docMk/>
            <pc:sldMk cId="4114409696" sldId="263"/>
            <ac:spMk id="3" creationId="{9FBA361C-D3D3-42FE-AEBE-468973799A9A}"/>
          </ac:spMkLst>
        </pc:spChg>
        <pc:spChg chg="mod ord">
          <ac:chgData name="Thắng La Quốc" userId="448d5621545efbd3" providerId="LiveId" clId="{4BCA0119-79EC-4B5B-B9EF-AEA5C457803D}" dt="2019-11-13T01:40:09.638" v="7443" actId="26606"/>
          <ac:spMkLst>
            <pc:docMk/>
            <pc:sldMk cId="4114409696" sldId="263"/>
            <ac:spMk id="4" creationId="{F9AD4A20-432D-40BD-A4A2-C496D7FD7BF1}"/>
          </ac:spMkLst>
        </pc:spChg>
        <pc:spChg chg="mod">
          <ac:chgData name="Thắng La Quốc" userId="448d5621545efbd3" providerId="LiveId" clId="{4BCA0119-79EC-4B5B-B9EF-AEA5C457803D}" dt="2019-11-13T01:40:09.638" v="7443" actId="26606"/>
          <ac:spMkLst>
            <pc:docMk/>
            <pc:sldMk cId="4114409696" sldId="263"/>
            <ac:spMk id="5" creationId="{6964B4A3-FC2E-4945-8CAB-3F36B140AC83}"/>
          </ac:spMkLst>
        </pc:spChg>
        <pc:spChg chg="mod">
          <ac:chgData name="Thắng La Quốc" userId="448d5621545efbd3" providerId="LiveId" clId="{4BCA0119-79EC-4B5B-B9EF-AEA5C457803D}" dt="2019-11-13T01:40:09.638" v="7443" actId="26606"/>
          <ac:spMkLst>
            <pc:docMk/>
            <pc:sldMk cId="4114409696" sldId="263"/>
            <ac:spMk id="6" creationId="{94A71BEB-F22D-46C3-9B85-D31933AF92C3}"/>
          </ac:spMkLst>
        </pc:spChg>
        <pc:spChg chg="add del mod">
          <ac:chgData name="Thắng La Quốc" userId="448d5621545efbd3" providerId="LiveId" clId="{4BCA0119-79EC-4B5B-B9EF-AEA5C457803D}" dt="2019-11-13T01:39:28.671" v="7435"/>
          <ac:spMkLst>
            <pc:docMk/>
            <pc:sldMk cId="4114409696" sldId="263"/>
            <ac:spMk id="7" creationId="{0FC7C398-75F6-47B4-A0CD-62AD45065F07}"/>
          </ac:spMkLst>
        </pc:spChg>
        <pc:spChg chg="add del mod">
          <ac:chgData name="Thắng La Quốc" userId="448d5621545efbd3" providerId="LiveId" clId="{4BCA0119-79EC-4B5B-B9EF-AEA5C457803D}" dt="2019-11-13T01:39:30.994" v="7436"/>
          <ac:spMkLst>
            <pc:docMk/>
            <pc:sldMk cId="4114409696" sldId="263"/>
            <ac:spMk id="8" creationId="{D3910B35-3D16-48F3-9753-3950F23E5073}"/>
          </ac:spMkLst>
        </pc:spChg>
        <pc:spChg chg="add del">
          <ac:chgData name="Thắng La Quốc" userId="448d5621545efbd3" providerId="LiveId" clId="{4BCA0119-79EC-4B5B-B9EF-AEA5C457803D}" dt="2019-11-13T01:39:51.956" v="7438"/>
          <ac:spMkLst>
            <pc:docMk/>
            <pc:sldMk cId="4114409696" sldId="263"/>
            <ac:spMk id="10" creationId="{B9C95161-F7DA-42B4-8B20-172FEDFAE24E}"/>
          </ac:spMkLst>
        </pc:spChg>
        <pc:spChg chg="add mod">
          <ac:chgData name="Thắng La Quốc" userId="448d5621545efbd3" providerId="LiveId" clId="{4BCA0119-79EC-4B5B-B9EF-AEA5C457803D}" dt="2019-11-13T01:55:24.736" v="7819" actId="113"/>
          <ac:spMkLst>
            <pc:docMk/>
            <pc:sldMk cId="4114409696" sldId="263"/>
            <ac:spMk id="15" creationId="{A81C3D2C-2795-4F30-AA76-2F4A1E7163AF}"/>
          </ac:spMkLst>
        </pc:spChg>
        <pc:spChg chg="add mod">
          <ac:chgData name="Thắng La Quốc" userId="448d5621545efbd3" providerId="LiveId" clId="{4BCA0119-79EC-4B5B-B9EF-AEA5C457803D}" dt="2019-11-13T01:54:09.420" v="7753" actId="1076"/>
          <ac:spMkLst>
            <pc:docMk/>
            <pc:sldMk cId="4114409696" sldId="263"/>
            <ac:spMk id="17" creationId="{B94D4003-504E-4E2B-9477-208E71A35CD0}"/>
          </ac:spMkLst>
        </pc:spChg>
        <pc:spChg chg="add">
          <ac:chgData name="Thắng La Quốc" userId="448d5621545efbd3" providerId="LiveId" clId="{4BCA0119-79EC-4B5B-B9EF-AEA5C457803D}" dt="2019-11-13T01:40:09.638" v="7443" actId="26606"/>
          <ac:spMkLst>
            <pc:docMk/>
            <pc:sldMk cId="4114409696" sldId="263"/>
            <ac:spMk id="18" creationId="{7D541204-B666-420C-9DF1-C06950D2F0DA}"/>
          </ac:spMkLst>
        </pc:spChg>
        <pc:spChg chg="add mod">
          <ac:chgData name="Thắng La Quốc" userId="448d5621545efbd3" providerId="LiveId" clId="{4BCA0119-79EC-4B5B-B9EF-AEA5C457803D}" dt="2019-11-13T01:54:14.235" v="7754" actId="1076"/>
          <ac:spMkLst>
            <pc:docMk/>
            <pc:sldMk cId="4114409696" sldId="263"/>
            <ac:spMk id="19" creationId="{D3D78380-2C0B-4A4D-B189-BDB2DE63B99E}"/>
          </ac:spMkLst>
        </pc:spChg>
        <pc:spChg chg="add">
          <ac:chgData name="Thắng La Quốc" userId="448d5621545efbd3" providerId="LiveId" clId="{4BCA0119-79EC-4B5B-B9EF-AEA5C457803D}" dt="2019-11-13T01:40:09.638" v="7443" actId="26606"/>
          <ac:spMkLst>
            <pc:docMk/>
            <pc:sldMk cId="4114409696" sldId="263"/>
            <ac:spMk id="20" creationId="{0C0E6C8D-508A-44F8-BB9B-7911B0118D5C}"/>
          </ac:spMkLst>
        </pc:spChg>
        <pc:spChg chg="add">
          <ac:chgData name="Thắng La Quốc" userId="448d5621545efbd3" providerId="LiveId" clId="{4BCA0119-79EC-4B5B-B9EF-AEA5C457803D}" dt="2019-11-13T01:40:09.638" v="7443" actId="26606"/>
          <ac:spMkLst>
            <pc:docMk/>
            <pc:sldMk cId="4114409696" sldId="263"/>
            <ac:spMk id="22" creationId="{C84847AE-0FEA-43E8-8AA1-4169A6FDB9B9}"/>
          </ac:spMkLst>
        </pc:spChg>
        <pc:spChg chg="add">
          <ac:chgData name="Thắng La Quốc" userId="448d5621545efbd3" providerId="LiveId" clId="{4BCA0119-79EC-4B5B-B9EF-AEA5C457803D}" dt="2019-11-13T01:40:09.638" v="7443" actId="26606"/>
          <ac:spMkLst>
            <pc:docMk/>
            <pc:sldMk cId="4114409696" sldId="263"/>
            <ac:spMk id="24" creationId="{C487790A-E9D7-438A-90BB-9361BEF14B29}"/>
          </ac:spMkLst>
        </pc:spChg>
        <pc:picChg chg="add mod ord">
          <ac:chgData name="Thắng La Quốc" userId="448d5621545efbd3" providerId="LiveId" clId="{4BCA0119-79EC-4B5B-B9EF-AEA5C457803D}" dt="2019-11-13T01:40:09.638" v="7443" actId="26606"/>
          <ac:picMkLst>
            <pc:docMk/>
            <pc:sldMk cId="4114409696" sldId="263"/>
            <ac:picMk id="9" creationId="{33796EF0-DDAA-4812-81FB-4EAEBB64D944}"/>
          </ac:picMkLst>
        </pc:picChg>
        <pc:picChg chg="add mod ord">
          <ac:chgData name="Thắng La Quốc" userId="448d5621545efbd3" providerId="LiveId" clId="{4BCA0119-79EC-4B5B-B9EF-AEA5C457803D}" dt="2019-11-13T01:40:09.638" v="7443" actId="26606"/>
          <ac:picMkLst>
            <pc:docMk/>
            <pc:sldMk cId="4114409696" sldId="263"/>
            <ac:picMk id="11" creationId="{402ADBB6-0FA2-4E8A-9A41-8202E5D2459C}"/>
          </ac:picMkLst>
        </pc:picChg>
      </pc:sldChg>
      <pc:sldChg chg="addSp delSp modSp modTransition modAnim">
        <pc:chgData name="Thắng La Quốc" userId="448d5621545efbd3" providerId="LiveId" clId="{4BCA0119-79EC-4B5B-B9EF-AEA5C457803D}" dt="2019-11-13T03:36:53.602" v="13423"/>
        <pc:sldMkLst>
          <pc:docMk/>
          <pc:sldMk cId="1232320058" sldId="264"/>
        </pc:sldMkLst>
        <pc:spChg chg="mod">
          <ac:chgData name="Thắng La Quốc" userId="448d5621545efbd3" providerId="LiveId" clId="{4BCA0119-79EC-4B5B-B9EF-AEA5C457803D}" dt="2019-11-11T07:05:34.806" v="1284" actId="20577"/>
          <ac:spMkLst>
            <pc:docMk/>
            <pc:sldMk cId="1232320058" sldId="264"/>
            <ac:spMk id="2" creationId="{2A4CA6EC-443C-4265-9955-A901C033321C}"/>
          </ac:spMkLst>
        </pc:spChg>
        <pc:spChg chg="del">
          <ac:chgData name="Thắng La Quốc" userId="448d5621545efbd3" providerId="LiveId" clId="{4BCA0119-79EC-4B5B-B9EF-AEA5C457803D}" dt="2019-11-13T00:47:08.408" v="5800"/>
          <ac:spMkLst>
            <pc:docMk/>
            <pc:sldMk cId="1232320058" sldId="264"/>
            <ac:spMk id="3" creationId="{5C71ED1B-3DC1-44EB-BE1C-2A58F7CBD83A}"/>
          </ac:spMkLst>
        </pc:spChg>
        <pc:spChg chg="add mod">
          <ac:chgData name="Thắng La Quốc" userId="448d5621545efbd3" providerId="LiveId" clId="{4BCA0119-79EC-4B5B-B9EF-AEA5C457803D}" dt="2019-11-13T00:58:45.532" v="6603" actId="14100"/>
          <ac:spMkLst>
            <pc:docMk/>
            <pc:sldMk cId="1232320058" sldId="264"/>
            <ac:spMk id="7" creationId="{FE8C48EE-5F14-4144-A458-52EB51FB677A}"/>
          </ac:spMkLst>
        </pc:spChg>
        <pc:spChg chg="add mod">
          <ac:chgData name="Thắng La Quốc" userId="448d5621545efbd3" providerId="LiveId" clId="{4BCA0119-79EC-4B5B-B9EF-AEA5C457803D}" dt="2019-11-13T00:59:05.189" v="6605" actId="403"/>
          <ac:spMkLst>
            <pc:docMk/>
            <pc:sldMk cId="1232320058" sldId="264"/>
            <ac:spMk id="8" creationId="{C7DDF860-442C-4DED-A8AE-3085464D3879}"/>
          </ac:spMkLst>
        </pc:spChg>
        <pc:spChg chg="add mod">
          <ac:chgData name="Thắng La Quốc" userId="448d5621545efbd3" providerId="LiveId" clId="{4BCA0119-79EC-4B5B-B9EF-AEA5C457803D}" dt="2019-11-13T00:58:50.244" v="6604" actId="14100"/>
          <ac:spMkLst>
            <pc:docMk/>
            <pc:sldMk cId="1232320058" sldId="264"/>
            <ac:spMk id="9" creationId="{5B0A9C44-BE58-4795-893D-60B0BA245107}"/>
          </ac:spMkLst>
        </pc:spChg>
        <pc:spChg chg="add mod">
          <ac:chgData name="Thắng La Quốc" userId="448d5621545efbd3" providerId="LiveId" clId="{4BCA0119-79EC-4B5B-B9EF-AEA5C457803D}" dt="2019-11-13T00:58:26.172" v="6598" actId="14100"/>
          <ac:spMkLst>
            <pc:docMk/>
            <pc:sldMk cId="1232320058" sldId="264"/>
            <ac:spMk id="10" creationId="{78757429-0334-427E-8B1F-2DE5887B77A7}"/>
          </ac:spMkLst>
        </pc:spChg>
        <pc:spChg chg="add mod">
          <ac:chgData name="Thắng La Quốc" userId="448d5621545efbd3" providerId="LiveId" clId="{4BCA0119-79EC-4B5B-B9EF-AEA5C457803D}" dt="2019-11-13T00:59:35.289" v="6608" actId="1076"/>
          <ac:spMkLst>
            <pc:docMk/>
            <pc:sldMk cId="1232320058" sldId="264"/>
            <ac:spMk id="11" creationId="{A27A0353-CB26-49A6-90B8-941FDBB24348}"/>
          </ac:spMkLst>
        </pc:spChg>
      </pc:sldChg>
      <pc:sldChg chg="modSp add modTransition modAnim">
        <pc:chgData name="Thắng La Quốc" userId="448d5621545efbd3" providerId="LiveId" clId="{4BCA0119-79EC-4B5B-B9EF-AEA5C457803D}" dt="2019-11-15T02:13:34.246" v="16690" actId="20577"/>
        <pc:sldMkLst>
          <pc:docMk/>
          <pc:sldMk cId="3819598424" sldId="265"/>
        </pc:sldMkLst>
        <pc:spChg chg="mod">
          <ac:chgData name="Thắng La Quốc" userId="448d5621545efbd3" providerId="LiveId" clId="{4BCA0119-79EC-4B5B-B9EF-AEA5C457803D}" dt="2019-11-11T07:29:26.997" v="2087" actId="20577"/>
          <ac:spMkLst>
            <pc:docMk/>
            <pc:sldMk cId="3819598424" sldId="265"/>
            <ac:spMk id="2" creationId="{0151A9EE-FDCA-4025-BAED-25A89B4A01A5}"/>
          </ac:spMkLst>
        </pc:spChg>
        <pc:spChg chg="mod">
          <ac:chgData name="Thắng La Quốc" userId="448d5621545efbd3" providerId="LiveId" clId="{4BCA0119-79EC-4B5B-B9EF-AEA5C457803D}" dt="2019-11-15T02:13:34.246" v="16690" actId="20577"/>
          <ac:spMkLst>
            <pc:docMk/>
            <pc:sldMk cId="3819598424" sldId="265"/>
            <ac:spMk id="3" creationId="{265ED512-E2E5-48E8-B0E8-CF7A51EE7523}"/>
          </ac:spMkLst>
        </pc:spChg>
      </pc:sldChg>
      <pc:sldChg chg="modSp add modTransition modAnim">
        <pc:chgData name="Thắng La Quốc" userId="448d5621545efbd3" providerId="LiveId" clId="{4BCA0119-79EC-4B5B-B9EF-AEA5C457803D}" dt="2019-11-15T02:04:25.770" v="15859" actId="20577"/>
        <pc:sldMkLst>
          <pc:docMk/>
          <pc:sldMk cId="3269730744" sldId="266"/>
        </pc:sldMkLst>
        <pc:spChg chg="mod">
          <ac:chgData name="Thắng La Quốc" userId="448d5621545efbd3" providerId="LiveId" clId="{4BCA0119-79EC-4B5B-B9EF-AEA5C457803D}" dt="2019-11-11T07:29:37.521" v="2103" actId="20577"/>
          <ac:spMkLst>
            <pc:docMk/>
            <pc:sldMk cId="3269730744" sldId="266"/>
            <ac:spMk id="2" creationId="{1519EF37-6421-444A-A2B0-B66B12DC1519}"/>
          </ac:spMkLst>
        </pc:spChg>
        <pc:spChg chg="mod">
          <ac:chgData name="Thắng La Quốc" userId="448d5621545efbd3" providerId="LiveId" clId="{4BCA0119-79EC-4B5B-B9EF-AEA5C457803D}" dt="2019-11-15T02:04:25.770" v="15859" actId="20577"/>
          <ac:spMkLst>
            <pc:docMk/>
            <pc:sldMk cId="3269730744" sldId="266"/>
            <ac:spMk id="3" creationId="{470A4AE2-7B95-488A-BC9F-15809F271A49}"/>
          </ac:spMkLst>
        </pc:spChg>
      </pc:sldChg>
      <pc:sldChg chg="addSp delSp modSp add del mod setBg">
        <pc:chgData name="Thắng La Quốc" userId="448d5621545efbd3" providerId="LiveId" clId="{4BCA0119-79EC-4B5B-B9EF-AEA5C457803D}" dt="2019-11-11T09:17:11.101" v="3606" actId="2696"/>
        <pc:sldMkLst>
          <pc:docMk/>
          <pc:sldMk cId="1054141619" sldId="267"/>
        </pc:sldMkLst>
        <pc:spChg chg="mod">
          <ac:chgData name="Thắng La Quốc" userId="448d5621545efbd3" providerId="LiveId" clId="{4BCA0119-79EC-4B5B-B9EF-AEA5C457803D}" dt="2019-11-11T09:07:12.067" v="3449" actId="26606"/>
          <ac:spMkLst>
            <pc:docMk/>
            <pc:sldMk cId="1054141619" sldId="267"/>
            <ac:spMk id="2" creationId="{C26F34C2-F073-4314-8370-5C870CDF15AE}"/>
          </ac:spMkLst>
        </pc:spChg>
        <pc:spChg chg="del mod">
          <ac:chgData name="Thắng La Quốc" userId="448d5621545efbd3" providerId="LiveId" clId="{4BCA0119-79EC-4B5B-B9EF-AEA5C457803D}" dt="2019-11-11T09:07:04.377" v="3448"/>
          <ac:spMkLst>
            <pc:docMk/>
            <pc:sldMk cId="1054141619" sldId="267"/>
            <ac:spMk id="3" creationId="{F580730B-B404-47D7-A927-50916C65663C}"/>
          </ac:spMkLst>
        </pc:spChg>
        <pc:spChg chg="mod ord">
          <ac:chgData name="Thắng La Quốc" userId="448d5621545efbd3" providerId="LiveId" clId="{4BCA0119-79EC-4B5B-B9EF-AEA5C457803D}" dt="2019-11-11T09:07:12.067" v="3449" actId="26606"/>
          <ac:spMkLst>
            <pc:docMk/>
            <pc:sldMk cId="1054141619" sldId="267"/>
            <ac:spMk id="4" creationId="{F1B8089B-3CF8-455A-B2EF-59A690C8AFE5}"/>
          </ac:spMkLst>
        </pc:spChg>
        <pc:spChg chg="mod">
          <ac:chgData name="Thắng La Quốc" userId="448d5621545efbd3" providerId="LiveId" clId="{4BCA0119-79EC-4B5B-B9EF-AEA5C457803D}" dt="2019-11-11T09:07:12.067" v="3449" actId="26606"/>
          <ac:spMkLst>
            <pc:docMk/>
            <pc:sldMk cId="1054141619" sldId="267"/>
            <ac:spMk id="5" creationId="{77DF664E-6C31-4BCE-9A07-1CBC95F59C1F}"/>
          </ac:spMkLst>
        </pc:spChg>
        <pc:spChg chg="mod ord">
          <ac:chgData name="Thắng La Quốc" userId="448d5621545efbd3" providerId="LiveId" clId="{4BCA0119-79EC-4B5B-B9EF-AEA5C457803D}" dt="2019-11-11T09:07:12.067" v="3449" actId="26606"/>
          <ac:spMkLst>
            <pc:docMk/>
            <pc:sldMk cId="1054141619" sldId="267"/>
            <ac:spMk id="6" creationId="{91A6D5BE-2B2A-451F-85FB-F5AF11A5C485}"/>
          </ac:spMkLst>
        </pc:spChg>
        <pc:spChg chg="add">
          <ac:chgData name="Thắng La Quốc" userId="448d5621545efbd3" providerId="LiveId" clId="{4BCA0119-79EC-4B5B-B9EF-AEA5C457803D}" dt="2019-11-11T09:07:12.067" v="3449" actId="26606"/>
          <ac:spMkLst>
            <pc:docMk/>
            <pc:sldMk cId="1054141619" sldId="267"/>
            <ac:spMk id="73" creationId="{3CED7894-4F62-4A6C-8DB5-DB5BE08E9C03}"/>
          </ac:spMkLst>
        </pc:spChg>
        <pc:spChg chg="add">
          <ac:chgData name="Thắng La Quốc" userId="448d5621545efbd3" providerId="LiveId" clId="{4BCA0119-79EC-4B5B-B9EF-AEA5C457803D}" dt="2019-11-11T09:07:12.067" v="3449" actId="26606"/>
          <ac:spMkLst>
            <pc:docMk/>
            <pc:sldMk cId="1054141619" sldId="267"/>
            <ac:spMk id="75" creationId="{E536F3B4-50F6-4C52-8F76-4EB1214719DC}"/>
          </ac:spMkLst>
        </pc:spChg>
        <pc:spChg chg="add mod">
          <ac:chgData name="Thắng La Quốc" userId="448d5621545efbd3" providerId="LiveId" clId="{4BCA0119-79EC-4B5B-B9EF-AEA5C457803D}" dt="2019-11-11T09:07:59.865" v="3581" actId="20577"/>
          <ac:spMkLst>
            <pc:docMk/>
            <pc:sldMk cId="1054141619" sldId="267"/>
            <ac:spMk id="2054" creationId="{7AF34F4E-C768-47A2-961B-241A50EAA6B7}"/>
          </ac:spMkLst>
        </pc:spChg>
        <pc:picChg chg="add mod">
          <ac:chgData name="Thắng La Quốc" userId="448d5621545efbd3" providerId="LiveId" clId="{4BCA0119-79EC-4B5B-B9EF-AEA5C457803D}" dt="2019-11-11T09:07:12.119" v="3450" actId="27636"/>
          <ac:picMkLst>
            <pc:docMk/>
            <pc:sldMk cId="1054141619" sldId="267"/>
            <ac:picMk id="2050" creationId="{7CCC45D6-C66D-460C-AF9D-D45CC4F414B7}"/>
          </ac:picMkLst>
        </pc:picChg>
      </pc:sldChg>
      <pc:sldChg chg="addSp delSp modSp add mod modTransition setBg modAnim">
        <pc:chgData name="Thắng La Quốc" userId="448d5621545efbd3" providerId="LiveId" clId="{4BCA0119-79EC-4B5B-B9EF-AEA5C457803D}" dt="2019-11-15T02:35:57.676" v="16900"/>
        <pc:sldMkLst>
          <pc:docMk/>
          <pc:sldMk cId="2564642999" sldId="268"/>
        </pc:sldMkLst>
        <pc:spChg chg="mod">
          <ac:chgData name="Thắng La Quốc" userId="448d5621545efbd3" providerId="LiveId" clId="{4BCA0119-79EC-4B5B-B9EF-AEA5C457803D}" dt="2019-11-13T00:18:36.649" v="4807" actId="20577"/>
          <ac:spMkLst>
            <pc:docMk/>
            <pc:sldMk cId="2564642999" sldId="268"/>
            <ac:spMk id="2" creationId="{CC019708-06FE-4617-A0AD-43446FBD4EAC}"/>
          </ac:spMkLst>
        </pc:spChg>
        <pc:spChg chg="add mod">
          <ac:chgData name="Thắng La Quốc" userId="448d5621545efbd3" providerId="LiveId" clId="{4BCA0119-79EC-4B5B-B9EF-AEA5C457803D}" dt="2019-11-13T00:22:15.014" v="4854" actId="1076"/>
          <ac:spMkLst>
            <pc:docMk/>
            <pc:sldMk cId="2564642999" sldId="268"/>
            <ac:spMk id="3" creationId="{3892A65F-1209-47DD-AD55-BDC03D9DB83B}"/>
          </ac:spMkLst>
        </pc:spChg>
        <pc:spChg chg="del">
          <ac:chgData name="Thắng La Quốc" userId="448d5621545efbd3" providerId="LiveId" clId="{4BCA0119-79EC-4B5B-B9EF-AEA5C457803D}" dt="2019-11-11T09:16:48.752" v="3602"/>
          <ac:spMkLst>
            <pc:docMk/>
            <pc:sldMk cId="2564642999" sldId="268"/>
            <ac:spMk id="3" creationId="{AE61D54F-3471-47DE-926C-06CAD43EBE47}"/>
          </ac:spMkLst>
        </pc:spChg>
        <pc:spChg chg="mod ord">
          <ac:chgData name="Thắng La Quốc" userId="448d5621545efbd3" providerId="LiveId" clId="{4BCA0119-79EC-4B5B-B9EF-AEA5C457803D}" dt="2019-11-11T09:17:07.071" v="3604" actId="26606"/>
          <ac:spMkLst>
            <pc:docMk/>
            <pc:sldMk cId="2564642999" sldId="268"/>
            <ac:spMk id="4" creationId="{F7022F00-7857-490E-9A5B-D8E830DB49AF}"/>
          </ac:spMkLst>
        </pc:spChg>
        <pc:spChg chg="mod ord">
          <ac:chgData name="Thắng La Quốc" userId="448d5621545efbd3" providerId="LiveId" clId="{4BCA0119-79EC-4B5B-B9EF-AEA5C457803D}" dt="2019-11-11T09:17:07.071" v="3604" actId="26606"/>
          <ac:spMkLst>
            <pc:docMk/>
            <pc:sldMk cId="2564642999" sldId="268"/>
            <ac:spMk id="5" creationId="{8439EAF5-C71C-49BE-8B3F-F8EECB5674B9}"/>
          </ac:spMkLst>
        </pc:spChg>
        <pc:spChg chg="mod ord">
          <ac:chgData name="Thắng La Quốc" userId="448d5621545efbd3" providerId="LiveId" clId="{4BCA0119-79EC-4B5B-B9EF-AEA5C457803D}" dt="2019-11-11T09:17:07.071" v="3604" actId="26606"/>
          <ac:spMkLst>
            <pc:docMk/>
            <pc:sldMk cId="2564642999" sldId="268"/>
            <ac:spMk id="6" creationId="{857459CD-4FC6-44FB-B2D8-286B595E32DF}"/>
          </ac:spMkLst>
        </pc:spChg>
        <pc:spChg chg="add mod">
          <ac:chgData name="Thắng La Quốc" userId="448d5621545efbd3" providerId="LiveId" clId="{4BCA0119-79EC-4B5B-B9EF-AEA5C457803D}" dt="2019-11-13T01:53:03.980" v="7744" actId="20577"/>
          <ac:spMkLst>
            <pc:docMk/>
            <pc:sldMk cId="2564642999" sldId="268"/>
            <ac:spMk id="12" creationId="{4C46BA5F-89A1-4FB2-82B6-FB84A63F8DCE}"/>
          </ac:spMkLst>
        </pc:spChg>
        <pc:spChg chg="add mod ord">
          <ac:chgData name="Thắng La Quốc" userId="448d5621545efbd3" providerId="LiveId" clId="{4BCA0119-79EC-4B5B-B9EF-AEA5C457803D}" dt="2019-11-13T02:20:08.506" v="7899" actId="1076"/>
          <ac:spMkLst>
            <pc:docMk/>
            <pc:sldMk cId="2564642999" sldId="268"/>
            <ac:spMk id="14" creationId="{B6C232D9-FBDF-43DB-A3DF-523F85A11C6A}"/>
          </ac:spMkLst>
        </pc:spChg>
        <pc:spChg chg="add">
          <ac:chgData name="Thắng La Quốc" userId="448d5621545efbd3" providerId="LiveId" clId="{4BCA0119-79EC-4B5B-B9EF-AEA5C457803D}" dt="2019-11-11T09:17:07.071" v="3604" actId="26606"/>
          <ac:spMkLst>
            <pc:docMk/>
            <pc:sldMk cId="2564642999" sldId="268"/>
            <ac:spMk id="15" creationId="{7D541204-B666-420C-9DF1-C06950D2F0DA}"/>
          </ac:spMkLst>
        </pc:spChg>
        <pc:spChg chg="add">
          <ac:chgData name="Thắng La Quốc" userId="448d5621545efbd3" providerId="LiveId" clId="{4BCA0119-79EC-4B5B-B9EF-AEA5C457803D}" dt="2019-11-11T09:17:07.071" v="3604" actId="26606"/>
          <ac:spMkLst>
            <pc:docMk/>
            <pc:sldMk cId="2564642999" sldId="268"/>
            <ac:spMk id="17" creationId="{0C0E6C8D-508A-44F8-BB9B-7911B0118D5C}"/>
          </ac:spMkLst>
        </pc:spChg>
        <pc:spChg chg="add">
          <ac:chgData name="Thắng La Quốc" userId="448d5621545efbd3" providerId="LiveId" clId="{4BCA0119-79EC-4B5B-B9EF-AEA5C457803D}" dt="2019-11-11T09:17:07.071" v="3604" actId="26606"/>
          <ac:spMkLst>
            <pc:docMk/>
            <pc:sldMk cId="2564642999" sldId="268"/>
            <ac:spMk id="19" creationId="{C84847AE-0FEA-43E8-8AA1-4169A6FDB9B9}"/>
          </ac:spMkLst>
        </pc:spChg>
        <pc:spChg chg="add">
          <ac:chgData name="Thắng La Quốc" userId="448d5621545efbd3" providerId="LiveId" clId="{4BCA0119-79EC-4B5B-B9EF-AEA5C457803D}" dt="2019-11-11T09:17:07.071" v="3604" actId="26606"/>
          <ac:spMkLst>
            <pc:docMk/>
            <pc:sldMk cId="2564642999" sldId="268"/>
            <ac:spMk id="21" creationId="{C487790A-E9D7-438A-90BB-9361BEF14B29}"/>
          </ac:spMkLst>
        </pc:spChg>
        <pc:picChg chg="add mod">
          <ac:chgData name="Thắng La Quốc" userId="448d5621545efbd3" providerId="LiveId" clId="{4BCA0119-79EC-4B5B-B9EF-AEA5C457803D}" dt="2019-11-13T02:20:48.131" v="7906" actId="1440"/>
          <ac:picMkLst>
            <pc:docMk/>
            <pc:sldMk cId="2564642999" sldId="268"/>
            <ac:picMk id="7" creationId="{6CFBDAC7-8709-4CC7-BDD0-86BAB1C7AB29}"/>
          </ac:picMkLst>
        </pc:picChg>
        <pc:picChg chg="add mod">
          <ac:chgData name="Thắng La Quốc" userId="448d5621545efbd3" providerId="LiveId" clId="{4BCA0119-79EC-4B5B-B9EF-AEA5C457803D}" dt="2019-11-11T09:17:07.071" v="3604" actId="26606"/>
          <ac:picMkLst>
            <pc:docMk/>
            <pc:sldMk cId="2564642999" sldId="268"/>
            <ac:picMk id="8" creationId="{901AA39D-2544-4FA6-AB12-37366E3E8686}"/>
          </ac:picMkLst>
        </pc:picChg>
        <pc:cxnChg chg="add del mod">
          <ac:chgData name="Thắng La Quốc" userId="448d5621545efbd3" providerId="LiveId" clId="{4BCA0119-79EC-4B5B-B9EF-AEA5C457803D}" dt="2019-11-13T02:16:17.939" v="7859" actId="478"/>
          <ac:cxnSpMkLst>
            <pc:docMk/>
            <pc:sldMk cId="2564642999" sldId="268"/>
            <ac:cxnSpMk id="10" creationId="{BEA2ADB3-1B2A-4A68-B9A4-2A9044B4F798}"/>
          </ac:cxnSpMkLst>
        </pc:cxnChg>
        <pc:cxnChg chg="add del mod">
          <ac:chgData name="Thắng La Quốc" userId="448d5621545efbd3" providerId="LiveId" clId="{4BCA0119-79EC-4B5B-B9EF-AEA5C457803D}" dt="2019-11-13T03:35:03.727" v="13388" actId="478"/>
          <ac:cxnSpMkLst>
            <pc:docMk/>
            <pc:sldMk cId="2564642999" sldId="268"/>
            <ac:cxnSpMk id="13" creationId="{115A4A5B-DEA3-4088-99F2-6960285EF31C}"/>
          </ac:cxnSpMkLst>
        </pc:cxnChg>
        <pc:cxnChg chg="add del mod">
          <ac:chgData name="Thắng La Quốc" userId="448d5621545efbd3" providerId="LiveId" clId="{4BCA0119-79EC-4B5B-B9EF-AEA5C457803D}" dt="2019-11-13T03:35:04.851" v="13389" actId="478"/>
          <ac:cxnSpMkLst>
            <pc:docMk/>
            <pc:sldMk cId="2564642999" sldId="268"/>
            <ac:cxnSpMk id="20" creationId="{767B00C8-BFEC-4F1A-831A-A828A3120117}"/>
          </ac:cxnSpMkLst>
        </pc:cxnChg>
        <pc:cxnChg chg="add del mod">
          <ac:chgData name="Thắng La Quốc" userId="448d5621545efbd3" providerId="LiveId" clId="{4BCA0119-79EC-4B5B-B9EF-AEA5C457803D}" dt="2019-11-13T03:35:06.005" v="13390" actId="478"/>
          <ac:cxnSpMkLst>
            <pc:docMk/>
            <pc:sldMk cId="2564642999" sldId="268"/>
            <ac:cxnSpMk id="26" creationId="{C9A680F4-584F-4797-A052-62E0CA50CF33}"/>
          </ac:cxnSpMkLst>
        </pc:cxnChg>
        <pc:cxnChg chg="add del mod">
          <ac:chgData name="Thắng La Quốc" userId="448d5621545efbd3" providerId="LiveId" clId="{4BCA0119-79EC-4B5B-B9EF-AEA5C457803D}" dt="2019-11-13T03:35:07.086" v="13391" actId="478"/>
          <ac:cxnSpMkLst>
            <pc:docMk/>
            <pc:sldMk cId="2564642999" sldId="268"/>
            <ac:cxnSpMk id="33" creationId="{0F1ABECC-55CC-49F1-A815-47B334D00BB2}"/>
          </ac:cxnSpMkLst>
        </pc:cxnChg>
      </pc:sldChg>
      <pc:sldChg chg="addSp delSp modSp add modTransition modNotesTx">
        <pc:chgData name="Thắng La Quốc" userId="448d5621545efbd3" providerId="LiveId" clId="{4BCA0119-79EC-4B5B-B9EF-AEA5C457803D}" dt="2019-11-13T03:34:00.442" v="13379"/>
        <pc:sldMkLst>
          <pc:docMk/>
          <pc:sldMk cId="1475037740" sldId="269"/>
        </pc:sldMkLst>
        <pc:spChg chg="mod">
          <ac:chgData name="Thắng La Quốc" userId="448d5621545efbd3" providerId="LiveId" clId="{4BCA0119-79EC-4B5B-B9EF-AEA5C457803D}" dt="2019-11-13T00:18:42.180" v="4811" actId="20577"/>
          <ac:spMkLst>
            <pc:docMk/>
            <pc:sldMk cId="1475037740" sldId="269"/>
            <ac:spMk id="2" creationId="{036A6E01-7FF9-4C9B-9D28-9D7DBC130601}"/>
          </ac:spMkLst>
        </pc:spChg>
        <pc:spChg chg="del">
          <ac:chgData name="Thắng La Quốc" userId="448d5621545efbd3" providerId="LiveId" clId="{4BCA0119-79EC-4B5B-B9EF-AEA5C457803D}" dt="2019-11-13T02:58:29.217" v="10591"/>
          <ac:spMkLst>
            <pc:docMk/>
            <pc:sldMk cId="1475037740" sldId="269"/>
            <ac:spMk id="3" creationId="{D2DE411D-C193-43DE-BD85-60BB40BBA3F5}"/>
          </ac:spMkLst>
        </pc:spChg>
        <pc:spChg chg="add del mod">
          <ac:chgData name="Thắng La Quốc" userId="448d5621545efbd3" providerId="LiveId" clId="{4BCA0119-79EC-4B5B-B9EF-AEA5C457803D}" dt="2019-11-13T03:03:04.756" v="10989" actId="478"/>
          <ac:spMkLst>
            <pc:docMk/>
            <pc:sldMk cId="1475037740" sldId="269"/>
            <ac:spMk id="7" creationId="{7F1CCF24-1131-4C4A-A641-426571263B10}"/>
          </ac:spMkLst>
        </pc:spChg>
        <pc:picChg chg="add mod">
          <ac:chgData name="Thắng La Quốc" userId="448d5621545efbd3" providerId="LiveId" clId="{4BCA0119-79EC-4B5B-B9EF-AEA5C457803D}" dt="2019-11-13T02:59:04.952" v="10595" actId="1076"/>
          <ac:picMkLst>
            <pc:docMk/>
            <pc:sldMk cId="1475037740" sldId="269"/>
            <ac:picMk id="2050" creationId="{9670E655-CCD1-4375-8055-07D1B89A5972}"/>
          </ac:picMkLst>
        </pc:picChg>
        <pc:picChg chg="add mod">
          <ac:chgData name="Thắng La Quốc" userId="448d5621545efbd3" providerId="LiveId" clId="{4BCA0119-79EC-4B5B-B9EF-AEA5C457803D}" dt="2019-11-13T02:59:09.183" v="10596" actId="1076"/>
          <ac:picMkLst>
            <pc:docMk/>
            <pc:sldMk cId="1475037740" sldId="269"/>
            <ac:picMk id="2052" creationId="{47FD2DA5-D3FD-46D1-92C6-1E1F7A87EA54}"/>
          </ac:picMkLst>
        </pc:picChg>
      </pc:sldChg>
      <pc:sldChg chg="addSp delSp modSp add mod modTransition setBg setClrOvrMap">
        <pc:chgData name="Thắng La Quốc" userId="448d5621545efbd3" providerId="LiveId" clId="{4BCA0119-79EC-4B5B-B9EF-AEA5C457803D}" dt="2019-11-13T03:34:00.442" v="13379"/>
        <pc:sldMkLst>
          <pc:docMk/>
          <pc:sldMk cId="3380361882" sldId="270"/>
        </pc:sldMkLst>
        <pc:spChg chg="mod ord">
          <ac:chgData name="Thắng La Quốc" userId="448d5621545efbd3" providerId="LiveId" clId="{4BCA0119-79EC-4B5B-B9EF-AEA5C457803D}" dt="2019-11-13T00:15:16.430" v="4710" actId="14100"/>
          <ac:spMkLst>
            <pc:docMk/>
            <pc:sldMk cId="3380361882" sldId="270"/>
            <ac:spMk id="2" creationId="{A47AE0FD-FB48-4F3B-ACCE-01A9967FBC33}"/>
          </ac:spMkLst>
        </pc:spChg>
        <pc:spChg chg="del">
          <ac:chgData name="Thắng La Quốc" userId="448d5621545efbd3" providerId="LiveId" clId="{4BCA0119-79EC-4B5B-B9EF-AEA5C457803D}" dt="2019-11-13T00:06:40.850" v="4459"/>
          <ac:spMkLst>
            <pc:docMk/>
            <pc:sldMk cId="3380361882" sldId="270"/>
            <ac:spMk id="3" creationId="{68AE8CEC-9109-4DC0-BCAA-320B7E451369}"/>
          </ac:spMkLst>
        </pc:spChg>
        <pc:spChg chg="mod ord">
          <ac:chgData name="Thắng La Quốc" userId="448d5621545efbd3" providerId="LiveId" clId="{4BCA0119-79EC-4B5B-B9EF-AEA5C457803D}" dt="2019-11-13T00:07:06.561" v="4481" actId="26606"/>
          <ac:spMkLst>
            <pc:docMk/>
            <pc:sldMk cId="3380361882" sldId="270"/>
            <ac:spMk id="4" creationId="{4E972FD3-278C-438A-8445-86FBC70E1E0F}"/>
          </ac:spMkLst>
        </pc:spChg>
        <pc:spChg chg="mod">
          <ac:chgData name="Thắng La Quốc" userId="448d5621545efbd3" providerId="LiveId" clId="{4BCA0119-79EC-4B5B-B9EF-AEA5C457803D}" dt="2019-11-13T00:07:06.561" v="4481" actId="26606"/>
          <ac:spMkLst>
            <pc:docMk/>
            <pc:sldMk cId="3380361882" sldId="270"/>
            <ac:spMk id="5" creationId="{48EF87CD-FC05-4349-A23E-27793FB478BC}"/>
          </ac:spMkLst>
        </pc:spChg>
        <pc:spChg chg="mod">
          <ac:chgData name="Thắng La Quốc" userId="448d5621545efbd3" providerId="LiveId" clId="{4BCA0119-79EC-4B5B-B9EF-AEA5C457803D}" dt="2019-11-13T00:07:06.561" v="4481" actId="26606"/>
          <ac:spMkLst>
            <pc:docMk/>
            <pc:sldMk cId="3380361882" sldId="270"/>
            <ac:spMk id="6" creationId="{58716495-E63D-44EC-BABF-C88D64E6D3C2}"/>
          </ac:spMkLst>
        </pc:spChg>
        <pc:spChg chg="add del mod">
          <ac:chgData name="Thắng La Quốc" userId="448d5621545efbd3" providerId="LiveId" clId="{4BCA0119-79EC-4B5B-B9EF-AEA5C457803D}" dt="2019-11-13T00:10:39.279" v="4557"/>
          <ac:spMkLst>
            <pc:docMk/>
            <pc:sldMk cId="3380361882" sldId="270"/>
            <ac:spMk id="8" creationId="{598485DC-61F8-4EA7-9577-F8AE29982AAD}"/>
          </ac:spMkLst>
        </pc:spChg>
        <pc:spChg chg="add del">
          <ac:chgData name="Thắng La Quốc" userId="448d5621545efbd3" providerId="LiveId" clId="{4BCA0119-79EC-4B5B-B9EF-AEA5C457803D}" dt="2019-11-13T00:07:06.561" v="4481" actId="26606"/>
          <ac:spMkLst>
            <pc:docMk/>
            <pc:sldMk cId="3380361882" sldId="270"/>
            <ac:spMk id="12" creationId="{E6C8E6EB-4C59-429B-97E4-72A058CFC4FB}"/>
          </ac:spMkLst>
        </pc:spChg>
        <pc:spChg chg="add del">
          <ac:chgData name="Thắng La Quốc" userId="448d5621545efbd3" providerId="LiveId" clId="{4BCA0119-79EC-4B5B-B9EF-AEA5C457803D}" dt="2019-11-13T00:07:06.561" v="4481" actId="26606"/>
          <ac:spMkLst>
            <pc:docMk/>
            <pc:sldMk cId="3380361882" sldId="270"/>
            <ac:spMk id="14" creationId="{B5B90362-AFCC-46A9-B41C-A257A8C5B314}"/>
          </ac:spMkLst>
        </pc:spChg>
        <pc:spChg chg="add del">
          <ac:chgData name="Thắng La Quốc" userId="448d5621545efbd3" providerId="LiveId" clId="{4BCA0119-79EC-4B5B-B9EF-AEA5C457803D}" dt="2019-11-13T00:07:06.561" v="4481" actId="26606"/>
          <ac:spMkLst>
            <pc:docMk/>
            <pc:sldMk cId="3380361882" sldId="270"/>
            <ac:spMk id="16" creationId="{F71EF7F1-38BA-471D-8CD4-2A9AE8E35527}"/>
          </ac:spMkLst>
        </pc:spChg>
        <pc:spChg chg="add del">
          <ac:chgData name="Thắng La Quốc" userId="448d5621545efbd3" providerId="LiveId" clId="{4BCA0119-79EC-4B5B-B9EF-AEA5C457803D}" dt="2019-11-13T00:07:06.561" v="4481" actId="26606"/>
          <ac:spMkLst>
            <pc:docMk/>
            <pc:sldMk cId="3380361882" sldId="270"/>
            <ac:spMk id="18" creationId="{C0524398-BFB4-4C4A-8317-83B8729F9B26}"/>
          </ac:spMkLst>
        </pc:spChg>
        <pc:spChg chg="add del">
          <ac:chgData name="Thắng La Quốc" userId="448d5621545efbd3" providerId="LiveId" clId="{4BCA0119-79EC-4B5B-B9EF-AEA5C457803D}" dt="2019-11-13T00:07:06.561" v="4481" actId="26606"/>
          <ac:spMkLst>
            <pc:docMk/>
            <pc:sldMk cId="3380361882" sldId="270"/>
            <ac:spMk id="20" creationId="{6B695AA2-4B70-477F-AF90-536B720A1343}"/>
          </ac:spMkLst>
        </pc:spChg>
        <pc:picChg chg="add mod">
          <ac:chgData name="Thắng La Quốc" userId="448d5621545efbd3" providerId="LiveId" clId="{4BCA0119-79EC-4B5B-B9EF-AEA5C457803D}" dt="2019-11-13T00:14:20.503" v="4702" actId="1076"/>
          <ac:picMkLst>
            <pc:docMk/>
            <pc:sldMk cId="3380361882" sldId="270"/>
            <ac:picMk id="7" creationId="{EA2EDE53-6BCD-4F49-B5F6-2DF491A388B3}"/>
          </ac:picMkLst>
        </pc:picChg>
      </pc:sldChg>
      <pc:sldChg chg="addSp delSp modSp add del">
        <pc:chgData name="Thắng La Quốc" userId="448d5621545efbd3" providerId="LiveId" clId="{4BCA0119-79EC-4B5B-B9EF-AEA5C457803D}" dt="2019-11-13T00:15:45.010" v="4721" actId="2696"/>
        <pc:sldMkLst>
          <pc:docMk/>
          <pc:sldMk cId="2750176320" sldId="271"/>
        </pc:sldMkLst>
        <pc:spChg chg="mod">
          <ac:chgData name="Thắng La Quốc" userId="448d5621545efbd3" providerId="LiveId" clId="{4BCA0119-79EC-4B5B-B9EF-AEA5C457803D}" dt="2019-11-13T00:08:23.196" v="4498" actId="20577"/>
          <ac:spMkLst>
            <pc:docMk/>
            <pc:sldMk cId="2750176320" sldId="271"/>
            <ac:spMk id="2" creationId="{058CA0EB-6182-4C7E-9C2E-F40EE7423996}"/>
          </ac:spMkLst>
        </pc:spChg>
        <pc:spChg chg="del">
          <ac:chgData name="Thắng La Quốc" userId="448d5621545efbd3" providerId="LiveId" clId="{4BCA0119-79EC-4B5B-B9EF-AEA5C457803D}" dt="2019-11-13T00:08:03.147" v="4483"/>
          <ac:spMkLst>
            <pc:docMk/>
            <pc:sldMk cId="2750176320" sldId="271"/>
            <ac:spMk id="3" creationId="{B8972DE2-D0E6-4BB6-89A8-B80DEA19B9DB}"/>
          </ac:spMkLst>
        </pc:spChg>
        <pc:picChg chg="add mod">
          <ac:chgData name="Thắng La Quốc" userId="448d5621545efbd3" providerId="LiveId" clId="{4BCA0119-79EC-4B5B-B9EF-AEA5C457803D}" dt="2019-11-13T00:08:03.147" v="4483"/>
          <ac:picMkLst>
            <pc:docMk/>
            <pc:sldMk cId="2750176320" sldId="271"/>
            <ac:picMk id="7" creationId="{0F0032B1-1483-4D2B-B785-0594F66DE4E0}"/>
          </ac:picMkLst>
        </pc:picChg>
      </pc:sldChg>
      <pc:sldChg chg="modSp add del">
        <pc:chgData name="Thắng La Quốc" userId="448d5621545efbd3" providerId="LiveId" clId="{4BCA0119-79EC-4B5B-B9EF-AEA5C457803D}" dt="2019-11-13T00:08:43.049" v="4525" actId="2696"/>
        <pc:sldMkLst>
          <pc:docMk/>
          <pc:sldMk cId="1928313330" sldId="272"/>
        </pc:sldMkLst>
        <pc:spChg chg="mod">
          <ac:chgData name="Thắng La Quốc" userId="448d5621545efbd3" providerId="LiveId" clId="{4BCA0119-79EC-4B5B-B9EF-AEA5C457803D}" dt="2019-11-13T00:08:35.461" v="4524" actId="20577"/>
          <ac:spMkLst>
            <pc:docMk/>
            <pc:sldMk cId="1928313330" sldId="272"/>
            <ac:spMk id="2" creationId="{300B240A-C9F1-4D4F-A668-57F6F3BD76A5}"/>
          </ac:spMkLst>
        </pc:spChg>
      </pc:sldChg>
      <pc:sldChg chg="addSp modSp new modTransition modAnim">
        <pc:chgData name="Thắng La Quốc" userId="448d5621545efbd3" providerId="LiveId" clId="{4BCA0119-79EC-4B5B-B9EF-AEA5C457803D}" dt="2019-11-15T02:55:46.617" v="17605"/>
        <pc:sldMkLst>
          <pc:docMk/>
          <pc:sldMk cId="2483973619" sldId="272"/>
        </pc:sldMkLst>
        <pc:spChg chg="mod">
          <ac:chgData name="Thắng La Quốc" userId="448d5621545efbd3" providerId="LiveId" clId="{4BCA0119-79EC-4B5B-B9EF-AEA5C457803D}" dt="2019-11-13T00:09:09.311" v="4549" actId="20577"/>
          <ac:spMkLst>
            <pc:docMk/>
            <pc:sldMk cId="2483973619" sldId="272"/>
            <ac:spMk id="2" creationId="{76700B0E-7F80-4CAC-BF68-39EE8602C2D7}"/>
          </ac:spMkLst>
        </pc:spChg>
        <pc:spChg chg="add mod">
          <ac:chgData name="Thắng La Quốc" userId="448d5621545efbd3" providerId="LiveId" clId="{4BCA0119-79EC-4B5B-B9EF-AEA5C457803D}" dt="2019-11-13T00:17:01.578" v="4785" actId="1076"/>
          <ac:spMkLst>
            <pc:docMk/>
            <pc:sldMk cId="2483973619" sldId="272"/>
            <ac:spMk id="9" creationId="{00189D86-0E98-453D-A852-467BFD28A1F8}"/>
          </ac:spMkLst>
        </pc:spChg>
        <pc:spChg chg="add mod">
          <ac:chgData name="Thắng La Quốc" userId="448d5621545efbd3" providerId="LiveId" clId="{4BCA0119-79EC-4B5B-B9EF-AEA5C457803D}" dt="2019-11-15T01:32:54.207" v="13570" actId="1076"/>
          <ac:spMkLst>
            <pc:docMk/>
            <pc:sldMk cId="2483973619" sldId="272"/>
            <ac:spMk id="10" creationId="{04F5CF49-30B0-4DEE-B79A-EB3DEE5944CA}"/>
          </ac:spMkLst>
        </pc:spChg>
        <pc:spChg chg="add mod">
          <ac:chgData name="Thắng La Quốc" userId="448d5621545efbd3" providerId="LiveId" clId="{4BCA0119-79EC-4B5B-B9EF-AEA5C457803D}" dt="2019-11-15T01:33:07.581" v="13574" actId="1035"/>
          <ac:spMkLst>
            <pc:docMk/>
            <pc:sldMk cId="2483973619" sldId="272"/>
            <ac:spMk id="11" creationId="{0E3C249D-5C2D-4AE2-8111-F4CBA0BBA741}"/>
          </ac:spMkLst>
        </pc:spChg>
        <pc:spChg chg="add mod">
          <ac:chgData name="Thắng La Quốc" userId="448d5621545efbd3" providerId="LiveId" clId="{4BCA0119-79EC-4B5B-B9EF-AEA5C457803D}" dt="2019-11-15T01:33:10.909" v="13575" actId="1035"/>
          <ac:spMkLst>
            <pc:docMk/>
            <pc:sldMk cId="2483973619" sldId="272"/>
            <ac:spMk id="12" creationId="{446C0552-2B13-4592-8B56-148769EB5C77}"/>
          </ac:spMkLst>
        </pc:spChg>
        <pc:spChg chg="add mod">
          <ac:chgData name="Thắng La Quốc" userId="448d5621545efbd3" providerId="LiveId" clId="{4BCA0119-79EC-4B5B-B9EF-AEA5C457803D}" dt="2019-11-15T02:55:46.617" v="17605"/>
          <ac:spMkLst>
            <pc:docMk/>
            <pc:sldMk cId="2483973619" sldId="272"/>
            <ac:spMk id="13" creationId="{EE6C30C1-0113-465B-AA17-F8B76491CEB1}"/>
          </ac:spMkLst>
        </pc:spChg>
        <pc:graphicFrameChg chg="add mod modGraphic">
          <ac:chgData name="Thắng La Quốc" userId="448d5621545efbd3" providerId="LiveId" clId="{4BCA0119-79EC-4B5B-B9EF-AEA5C457803D}" dt="2019-11-13T00:10:51.692" v="4560" actId="1076"/>
          <ac:graphicFrameMkLst>
            <pc:docMk/>
            <pc:sldMk cId="2483973619" sldId="272"/>
            <ac:graphicFrameMk id="8" creationId="{25758E8C-703C-4490-AE61-C1FE950EF65C}"/>
          </ac:graphicFrameMkLst>
        </pc:graphicFrameChg>
      </pc:sldChg>
      <pc:sldChg chg="modSp add ord modTransition">
        <pc:chgData name="Thắng La Quốc" userId="448d5621545efbd3" providerId="LiveId" clId="{4BCA0119-79EC-4B5B-B9EF-AEA5C457803D}" dt="2019-11-13T03:34:00.442" v="13379"/>
        <pc:sldMkLst>
          <pc:docMk/>
          <pc:sldMk cId="1000526678" sldId="273"/>
        </pc:sldMkLst>
        <pc:spChg chg="mod">
          <ac:chgData name="Thắng La Quốc" userId="448d5621545efbd3" providerId="LiveId" clId="{4BCA0119-79EC-4B5B-B9EF-AEA5C457803D}" dt="2019-11-13T00:15:42.235" v="4720" actId="20577"/>
          <ac:spMkLst>
            <pc:docMk/>
            <pc:sldMk cId="1000526678" sldId="273"/>
            <ac:spMk id="2" creationId="{A47AE0FD-FB48-4F3B-ACCE-01A9967FBC33}"/>
          </ac:spMkLst>
        </pc:spChg>
        <pc:picChg chg="mod">
          <ac:chgData name="Thắng La Quốc" userId="448d5621545efbd3" providerId="LiveId" clId="{4BCA0119-79EC-4B5B-B9EF-AEA5C457803D}" dt="2019-11-13T00:15:37.952" v="4714" actId="14826"/>
          <ac:picMkLst>
            <pc:docMk/>
            <pc:sldMk cId="1000526678" sldId="273"/>
            <ac:picMk id="7" creationId="{EA2EDE53-6BCD-4F49-B5F6-2DF491A388B3}"/>
          </ac:picMkLst>
        </pc:picChg>
      </pc:sldChg>
      <pc:sldChg chg="addSp delSp modSp add modTransition modNotesTx">
        <pc:chgData name="Thắng La Quốc" userId="448d5621545efbd3" providerId="LiveId" clId="{4BCA0119-79EC-4B5B-B9EF-AEA5C457803D}" dt="2019-11-15T01:41:00.761" v="14729" actId="20577"/>
        <pc:sldMkLst>
          <pc:docMk/>
          <pc:sldMk cId="793788781" sldId="274"/>
        </pc:sldMkLst>
        <pc:spChg chg="mod">
          <ac:chgData name="Thắng La Quốc" userId="448d5621545efbd3" providerId="LiveId" clId="{4BCA0119-79EC-4B5B-B9EF-AEA5C457803D}" dt="2019-11-13T01:55:52.612" v="7857" actId="20577"/>
          <ac:spMkLst>
            <pc:docMk/>
            <pc:sldMk cId="793788781" sldId="274"/>
            <ac:spMk id="2" creationId="{27D5941C-148D-41DB-8438-2655FB53A867}"/>
          </ac:spMkLst>
        </pc:spChg>
        <pc:spChg chg="del">
          <ac:chgData name="Thắng La Quốc" userId="448d5621545efbd3" providerId="LiveId" clId="{4BCA0119-79EC-4B5B-B9EF-AEA5C457803D}" dt="2019-11-13T03:07:25.308" v="11389"/>
          <ac:spMkLst>
            <pc:docMk/>
            <pc:sldMk cId="793788781" sldId="274"/>
            <ac:spMk id="3" creationId="{974BA36A-29B6-4551-8558-38B473E4494B}"/>
          </ac:spMkLst>
        </pc:spChg>
        <pc:spChg chg="add del mod">
          <ac:chgData name="Thắng La Quốc" userId="448d5621545efbd3" providerId="LiveId" clId="{4BCA0119-79EC-4B5B-B9EF-AEA5C457803D}" dt="2019-11-13T03:14:47.764" v="12029"/>
          <ac:spMkLst>
            <pc:docMk/>
            <pc:sldMk cId="793788781" sldId="274"/>
            <ac:spMk id="7" creationId="{F99FB920-F43F-4D5F-8B65-6A8032B551CB}"/>
          </ac:spMkLst>
        </pc:spChg>
        <pc:picChg chg="add del mod">
          <ac:chgData name="Thắng La Quốc" userId="448d5621545efbd3" providerId="LiveId" clId="{4BCA0119-79EC-4B5B-B9EF-AEA5C457803D}" dt="2019-11-13T03:14:45.787" v="12028" actId="478"/>
          <ac:picMkLst>
            <pc:docMk/>
            <pc:sldMk cId="793788781" sldId="274"/>
            <ac:picMk id="3074" creationId="{A72EBD88-E42B-4375-BED9-FC85B63705F7}"/>
          </ac:picMkLst>
        </pc:picChg>
        <pc:picChg chg="add mod">
          <ac:chgData name="Thắng La Quốc" userId="448d5621545efbd3" providerId="LiveId" clId="{4BCA0119-79EC-4B5B-B9EF-AEA5C457803D}" dt="2019-11-15T01:33:45.507" v="13577" actId="14826"/>
          <ac:picMkLst>
            <pc:docMk/>
            <pc:sldMk cId="793788781" sldId="274"/>
            <ac:picMk id="3076" creationId="{7D989ACD-B0CB-43A7-B854-8AA357FE659C}"/>
          </ac:picMkLst>
        </pc:picChg>
      </pc:sldChg>
      <pc:sldChg chg="modSp add modTransition modAnim modNotesTx">
        <pc:chgData name="Thắng La Quốc" userId="448d5621545efbd3" providerId="LiveId" clId="{4BCA0119-79EC-4B5B-B9EF-AEA5C457803D}" dt="2019-11-15T02:15:20.882" v="16712" actId="20577"/>
        <pc:sldMkLst>
          <pc:docMk/>
          <pc:sldMk cId="247576262" sldId="275"/>
        </pc:sldMkLst>
        <pc:spChg chg="mod">
          <ac:chgData name="Thắng La Quốc" userId="448d5621545efbd3" providerId="LiveId" clId="{4BCA0119-79EC-4B5B-B9EF-AEA5C457803D}" dt="2019-11-13T02:32:53.702" v="7995" actId="20577"/>
          <ac:spMkLst>
            <pc:docMk/>
            <pc:sldMk cId="247576262" sldId="275"/>
            <ac:spMk id="2" creationId="{31A02E47-A9EF-42CB-B208-1DE7601E6B3B}"/>
          </ac:spMkLst>
        </pc:spChg>
        <pc:spChg chg="mod">
          <ac:chgData name="Thắng La Quốc" userId="448d5621545efbd3" providerId="LiveId" clId="{4BCA0119-79EC-4B5B-B9EF-AEA5C457803D}" dt="2019-11-15T02:15:20.882" v="16712" actId="20577"/>
          <ac:spMkLst>
            <pc:docMk/>
            <pc:sldMk cId="247576262" sldId="275"/>
            <ac:spMk id="3" creationId="{53E5B6FB-238D-4B8A-9A65-76A5992EF878}"/>
          </ac:spMkLst>
        </pc:spChg>
      </pc:sldChg>
      <pc:sldChg chg="modSp add modTransition modAnim modNotesTx">
        <pc:chgData name="Thắng La Quốc" userId="448d5621545efbd3" providerId="LiveId" clId="{4BCA0119-79EC-4B5B-B9EF-AEA5C457803D}" dt="2019-11-13T03:36:39.527" v="13419"/>
        <pc:sldMkLst>
          <pc:docMk/>
          <pc:sldMk cId="22706586" sldId="276"/>
        </pc:sldMkLst>
        <pc:spChg chg="mod">
          <ac:chgData name="Thắng La Quốc" userId="448d5621545efbd3" providerId="LiveId" clId="{4BCA0119-79EC-4B5B-B9EF-AEA5C457803D}" dt="2019-11-13T02:33:01.788" v="8033" actId="20577"/>
          <ac:spMkLst>
            <pc:docMk/>
            <pc:sldMk cId="22706586" sldId="276"/>
            <ac:spMk id="2" creationId="{85CBB239-604A-44DB-9B30-0C8E8A9C3D2D}"/>
          </ac:spMkLst>
        </pc:spChg>
        <pc:spChg chg="mod">
          <ac:chgData name="Thắng La Quốc" userId="448d5621545efbd3" providerId="LiveId" clId="{4BCA0119-79EC-4B5B-B9EF-AEA5C457803D}" dt="2019-11-13T02:51:11.489" v="9894" actId="12"/>
          <ac:spMkLst>
            <pc:docMk/>
            <pc:sldMk cId="22706586" sldId="276"/>
            <ac:spMk id="3" creationId="{C31B82AE-8FA6-436F-BB95-6F9D3ED32CEC}"/>
          </ac:spMkLst>
        </pc:spChg>
      </pc:sldChg>
      <pc:sldChg chg="addSp delSp modSp add del setBg">
        <pc:chgData name="Thắng La Quốc" userId="448d5621545efbd3" providerId="LiveId" clId="{4BCA0119-79EC-4B5B-B9EF-AEA5C457803D}" dt="2019-11-15T02:33:49.270" v="16838" actId="2696"/>
        <pc:sldMkLst>
          <pc:docMk/>
          <pc:sldMk cId="2501463138" sldId="277"/>
        </pc:sldMkLst>
        <pc:spChg chg="del">
          <ac:chgData name="Thắng La Quốc" userId="448d5621545efbd3" providerId="LiveId" clId="{4BCA0119-79EC-4B5B-B9EF-AEA5C457803D}" dt="2019-11-13T04:06:10.702" v="13438"/>
          <ac:spMkLst>
            <pc:docMk/>
            <pc:sldMk cId="2501463138" sldId="277"/>
            <ac:spMk id="2" creationId="{F70627EF-54A7-4075-90DF-E661506BED00}"/>
          </ac:spMkLst>
        </pc:spChg>
        <pc:spChg chg="del">
          <ac:chgData name="Thắng La Quốc" userId="448d5621545efbd3" providerId="LiveId" clId="{4BCA0119-79EC-4B5B-B9EF-AEA5C457803D}" dt="2019-11-13T04:06:10.702" v="13438"/>
          <ac:spMkLst>
            <pc:docMk/>
            <pc:sldMk cId="2501463138" sldId="277"/>
            <ac:spMk id="3" creationId="{32068B1F-7EBD-4730-90B6-625B489B7D9E}"/>
          </ac:spMkLst>
        </pc:spChg>
        <pc:spChg chg="del">
          <ac:chgData name="Thắng La Quốc" userId="448d5621545efbd3" providerId="LiveId" clId="{4BCA0119-79EC-4B5B-B9EF-AEA5C457803D}" dt="2019-11-13T04:06:10.702" v="13438"/>
          <ac:spMkLst>
            <pc:docMk/>
            <pc:sldMk cId="2501463138" sldId="277"/>
            <ac:spMk id="4" creationId="{EFA078F4-257F-413D-B1BE-431D7D7D54D7}"/>
          </ac:spMkLst>
        </pc:spChg>
        <pc:spChg chg="del">
          <ac:chgData name="Thắng La Quốc" userId="448d5621545efbd3" providerId="LiveId" clId="{4BCA0119-79EC-4B5B-B9EF-AEA5C457803D}" dt="2019-11-13T04:06:10.702" v="13438"/>
          <ac:spMkLst>
            <pc:docMk/>
            <pc:sldMk cId="2501463138" sldId="277"/>
            <ac:spMk id="5" creationId="{BE735EE8-CA74-405D-A93B-B241CB2A7391}"/>
          </ac:spMkLst>
        </pc:spChg>
        <pc:spChg chg="del">
          <ac:chgData name="Thắng La Quốc" userId="448d5621545efbd3" providerId="LiveId" clId="{4BCA0119-79EC-4B5B-B9EF-AEA5C457803D}" dt="2019-11-13T04:06:10.702" v="13438"/>
          <ac:spMkLst>
            <pc:docMk/>
            <pc:sldMk cId="2501463138" sldId="277"/>
            <ac:spMk id="6" creationId="{FC326F8D-A5A6-4C43-BE89-D7EA104AB170}"/>
          </ac:spMkLst>
        </pc:spChg>
        <pc:spChg chg="add del mod">
          <ac:chgData name="Thắng La Quốc" userId="448d5621545efbd3" providerId="LiveId" clId="{4BCA0119-79EC-4B5B-B9EF-AEA5C457803D}" dt="2019-11-13T04:06:14.633" v="13439"/>
          <ac:spMkLst>
            <pc:docMk/>
            <pc:sldMk cId="2501463138" sldId="277"/>
            <ac:spMk id="10" creationId="{5838953F-9EBE-4229-B879-483039B2CE87}"/>
          </ac:spMkLst>
        </pc:spChg>
        <pc:spChg chg="add del mod">
          <ac:chgData name="Thắng La Quốc" userId="448d5621545efbd3" providerId="LiveId" clId="{4BCA0119-79EC-4B5B-B9EF-AEA5C457803D}" dt="2019-11-13T04:06:14.633" v="13439"/>
          <ac:spMkLst>
            <pc:docMk/>
            <pc:sldMk cId="2501463138" sldId="277"/>
            <ac:spMk id="11" creationId="{DB1F1B44-700A-43AC-B059-3FC8A3A6145C}"/>
          </ac:spMkLst>
        </pc:spChg>
        <pc:spChg chg="add del mod">
          <ac:chgData name="Thắng La Quốc" userId="448d5621545efbd3" providerId="LiveId" clId="{4BCA0119-79EC-4B5B-B9EF-AEA5C457803D}" dt="2019-11-13T04:06:25.059" v="13440"/>
          <ac:spMkLst>
            <pc:docMk/>
            <pc:sldMk cId="2501463138" sldId="277"/>
            <ac:spMk id="12" creationId="{F618EA67-5CC9-4BFA-9337-E17E178C65EE}"/>
          </ac:spMkLst>
        </pc:spChg>
        <pc:spChg chg="add del mod">
          <ac:chgData name="Thắng La Quốc" userId="448d5621545efbd3" providerId="LiveId" clId="{4BCA0119-79EC-4B5B-B9EF-AEA5C457803D}" dt="2019-11-13T04:06:25.059" v="13440"/>
          <ac:spMkLst>
            <pc:docMk/>
            <pc:sldMk cId="2501463138" sldId="277"/>
            <ac:spMk id="13" creationId="{42DAB547-4A18-4B16-9843-1EA11C5915EF}"/>
          </ac:spMkLst>
        </pc:spChg>
        <pc:spChg chg="add mod">
          <ac:chgData name="Thắng La Quốc" userId="448d5621545efbd3" providerId="LiveId" clId="{4BCA0119-79EC-4B5B-B9EF-AEA5C457803D}" dt="2019-11-13T04:17:53.731" v="13554" actId="403"/>
          <ac:spMkLst>
            <pc:docMk/>
            <pc:sldMk cId="2501463138" sldId="277"/>
            <ac:spMk id="14" creationId="{CD97FECC-C404-49C0-8950-E5D77A748649}"/>
          </ac:spMkLst>
        </pc:spChg>
        <pc:spChg chg="add del mod">
          <ac:chgData name="Thắng La Quốc" userId="448d5621545efbd3" providerId="LiveId" clId="{4BCA0119-79EC-4B5B-B9EF-AEA5C457803D}" dt="2019-11-13T04:08:33.257" v="13510" actId="478"/>
          <ac:spMkLst>
            <pc:docMk/>
            <pc:sldMk cId="2501463138" sldId="277"/>
            <ac:spMk id="15" creationId="{587FC0FB-E149-425B-9E07-3BD581493511}"/>
          </ac:spMkLst>
        </pc:spChg>
        <pc:spChg chg="add del mod">
          <ac:chgData name="Thắng La Quốc" userId="448d5621545efbd3" providerId="LiveId" clId="{4BCA0119-79EC-4B5B-B9EF-AEA5C457803D}" dt="2019-11-13T04:06:44.688" v="13443" actId="478"/>
          <ac:spMkLst>
            <pc:docMk/>
            <pc:sldMk cId="2501463138" sldId="277"/>
            <ac:spMk id="16" creationId="{70242135-F9E5-4C73-860F-F36BC3F9D237}"/>
          </ac:spMkLst>
        </pc:spChg>
        <pc:spChg chg="add del mod">
          <ac:chgData name="Thắng La Quốc" userId="448d5621545efbd3" providerId="LiveId" clId="{4BCA0119-79EC-4B5B-B9EF-AEA5C457803D}" dt="2019-11-13T04:17:31.737" v="13542" actId="478"/>
          <ac:spMkLst>
            <pc:docMk/>
            <pc:sldMk cId="2501463138" sldId="277"/>
            <ac:spMk id="17" creationId="{06F35D5F-D6D7-47F4-9F71-45976BA2FB19}"/>
          </ac:spMkLst>
        </pc:spChg>
        <pc:spChg chg="add del mod">
          <ac:chgData name="Thắng La Quốc" userId="448d5621545efbd3" providerId="LiveId" clId="{4BCA0119-79EC-4B5B-B9EF-AEA5C457803D}" dt="2019-11-13T04:17:31.737" v="13542" actId="478"/>
          <ac:spMkLst>
            <pc:docMk/>
            <pc:sldMk cId="2501463138" sldId="277"/>
            <ac:spMk id="18" creationId="{2D4985AD-9BC0-499D-BEF6-42A30385985B}"/>
          </ac:spMkLst>
        </pc:spChg>
      </pc:sldChg>
      <pc:sldChg chg="addSp delSp modSp add setBg">
        <pc:chgData name="Thắng La Quốc" userId="448d5621545efbd3" providerId="LiveId" clId="{4BCA0119-79EC-4B5B-B9EF-AEA5C457803D}" dt="2019-11-15T02:35:57.676" v="16900"/>
        <pc:sldMkLst>
          <pc:docMk/>
          <pc:sldMk cId="736882153" sldId="278"/>
        </pc:sldMkLst>
        <pc:spChg chg="del">
          <ac:chgData name="Thắng La Quốc" userId="448d5621545efbd3" providerId="LiveId" clId="{4BCA0119-79EC-4B5B-B9EF-AEA5C457803D}" dt="2019-11-13T04:13:32.988" v="13519" actId="26606"/>
          <ac:spMkLst>
            <pc:docMk/>
            <pc:sldMk cId="736882153" sldId="278"/>
            <ac:spMk id="2" creationId="{EA61AA08-9A6D-467D-9B72-949256953E25}"/>
          </ac:spMkLst>
        </pc:spChg>
        <pc:spChg chg="del">
          <ac:chgData name="Thắng La Quốc" userId="448d5621545efbd3" providerId="LiveId" clId="{4BCA0119-79EC-4B5B-B9EF-AEA5C457803D}" dt="2019-11-13T04:13:28.086" v="13518"/>
          <ac:spMkLst>
            <pc:docMk/>
            <pc:sldMk cId="736882153" sldId="278"/>
            <ac:spMk id="3" creationId="{0E6785C2-F0B9-4357-92C5-2A3F4565D688}"/>
          </ac:spMkLst>
        </pc:spChg>
        <pc:spChg chg="mod ord">
          <ac:chgData name="Thắng La Quốc" userId="448d5621545efbd3" providerId="LiveId" clId="{4BCA0119-79EC-4B5B-B9EF-AEA5C457803D}" dt="2019-11-13T04:14:08.979" v="13534" actId="122"/>
          <ac:spMkLst>
            <pc:docMk/>
            <pc:sldMk cId="736882153" sldId="278"/>
            <ac:spMk id="4" creationId="{D4BE348F-7742-4468-AC62-9BF00BBD790D}"/>
          </ac:spMkLst>
        </pc:spChg>
        <pc:spChg chg="mod">
          <ac:chgData name="Thắng La Quốc" userId="448d5621545efbd3" providerId="LiveId" clId="{4BCA0119-79EC-4B5B-B9EF-AEA5C457803D}" dt="2019-11-13T04:14:01.359" v="13532" actId="122"/>
          <ac:spMkLst>
            <pc:docMk/>
            <pc:sldMk cId="736882153" sldId="278"/>
            <ac:spMk id="5" creationId="{B6FAA1D3-811D-40E3-A5F2-D7C3AE22C20E}"/>
          </ac:spMkLst>
        </pc:spChg>
        <pc:spChg chg="mod">
          <ac:chgData name="Thắng La Quốc" userId="448d5621545efbd3" providerId="LiveId" clId="{4BCA0119-79EC-4B5B-B9EF-AEA5C457803D}" dt="2019-11-13T04:14:17.652" v="13537" actId="122"/>
          <ac:spMkLst>
            <pc:docMk/>
            <pc:sldMk cId="736882153" sldId="278"/>
            <ac:spMk id="6" creationId="{ED27956F-2A58-43A3-8679-D75E605C5F1F}"/>
          </ac:spMkLst>
        </pc:spChg>
        <pc:spChg chg="add">
          <ac:chgData name="Thắng La Quốc" userId="448d5621545efbd3" providerId="LiveId" clId="{4BCA0119-79EC-4B5B-B9EF-AEA5C457803D}" dt="2019-11-13T04:13:32.988" v="13519" actId="26606"/>
          <ac:spMkLst>
            <pc:docMk/>
            <pc:sldMk cId="736882153" sldId="278"/>
            <ac:spMk id="71" creationId="{1DDC3EF6-2EA5-44B3-94C7-9DDA67A127D0}"/>
          </ac:spMkLst>
        </pc:spChg>
        <pc:spChg chg="add">
          <ac:chgData name="Thắng La Quốc" userId="448d5621545efbd3" providerId="LiveId" clId="{4BCA0119-79EC-4B5B-B9EF-AEA5C457803D}" dt="2019-11-13T04:13:32.988" v="13519" actId="26606"/>
          <ac:spMkLst>
            <pc:docMk/>
            <pc:sldMk cId="736882153" sldId="278"/>
            <ac:spMk id="73" creationId="{87925A9A-E9FA-496E-9C09-7C2845E0062B}"/>
          </ac:spMkLst>
        </pc:spChg>
        <pc:spChg chg="add">
          <ac:chgData name="Thắng La Quốc" userId="448d5621545efbd3" providerId="LiveId" clId="{4BCA0119-79EC-4B5B-B9EF-AEA5C457803D}" dt="2019-11-13T04:13:32.988" v="13519" actId="26606"/>
          <ac:spMkLst>
            <pc:docMk/>
            <pc:sldMk cId="736882153" sldId="278"/>
            <ac:spMk id="75" creationId="{2073ABB4-E164-4CBF-ADFF-25552BB7913B}"/>
          </ac:spMkLst>
        </pc:spChg>
        <pc:spChg chg="add">
          <ac:chgData name="Thắng La Quốc" userId="448d5621545efbd3" providerId="LiveId" clId="{4BCA0119-79EC-4B5B-B9EF-AEA5C457803D}" dt="2019-11-13T04:13:32.988" v="13519" actId="26606"/>
          <ac:spMkLst>
            <pc:docMk/>
            <pc:sldMk cId="736882153" sldId="278"/>
            <ac:spMk id="77" creationId="{587D26DA-9773-4A0E-B213-DDF20A1F1F27}"/>
          </ac:spMkLst>
        </pc:spChg>
        <pc:picChg chg="add mod ord">
          <ac:chgData name="Thắng La Quốc" userId="448d5621545efbd3" providerId="LiveId" clId="{4BCA0119-79EC-4B5B-B9EF-AEA5C457803D}" dt="2019-11-13T04:13:32.988" v="13519" actId="26606"/>
          <ac:picMkLst>
            <pc:docMk/>
            <pc:sldMk cId="736882153" sldId="278"/>
            <ac:picMk id="1026" creationId="{51590C6A-A09A-432A-A606-F7D4C293DCD8}"/>
          </ac:picMkLst>
        </pc:picChg>
      </pc:sldChg>
      <pc:sldChg chg="addSp delSp modSp add mod ord modTransition setBg modAnim setClrOvrMap delDesignElem">
        <pc:chgData name="Thắng La Quốc" userId="448d5621545efbd3" providerId="LiveId" clId="{4BCA0119-79EC-4B5B-B9EF-AEA5C457803D}" dt="2019-11-15T03:02:40.737" v="17673"/>
        <pc:sldMkLst>
          <pc:docMk/>
          <pc:sldMk cId="2402594569" sldId="279"/>
        </pc:sldMkLst>
        <pc:spChg chg="del">
          <ac:chgData name="Thắng La Quốc" userId="448d5621545efbd3" providerId="LiveId" clId="{4BCA0119-79EC-4B5B-B9EF-AEA5C457803D}" dt="2019-11-15T02:18:15.555" v="16722"/>
          <ac:spMkLst>
            <pc:docMk/>
            <pc:sldMk cId="2402594569" sldId="279"/>
            <ac:spMk id="2" creationId="{88420642-EBC4-475C-95E2-CCDA519E8A0F}"/>
          </ac:spMkLst>
        </pc:spChg>
        <pc:spChg chg="del">
          <ac:chgData name="Thắng La Quốc" userId="448d5621545efbd3" providerId="LiveId" clId="{4BCA0119-79EC-4B5B-B9EF-AEA5C457803D}" dt="2019-11-15T02:18:15.555" v="16722"/>
          <ac:spMkLst>
            <pc:docMk/>
            <pc:sldMk cId="2402594569" sldId="279"/>
            <ac:spMk id="3" creationId="{CAD20D23-6ED3-446B-8D66-EDDD3CCBFCA7}"/>
          </ac:spMkLst>
        </pc:spChg>
        <pc:spChg chg="del">
          <ac:chgData name="Thắng La Quốc" userId="448d5621545efbd3" providerId="LiveId" clId="{4BCA0119-79EC-4B5B-B9EF-AEA5C457803D}" dt="2019-11-15T02:18:15.555" v="16722"/>
          <ac:spMkLst>
            <pc:docMk/>
            <pc:sldMk cId="2402594569" sldId="279"/>
            <ac:spMk id="4" creationId="{260911E2-706A-4A4E-B8E1-81360C3DE4AF}"/>
          </ac:spMkLst>
        </pc:spChg>
        <pc:spChg chg="del">
          <ac:chgData name="Thắng La Quốc" userId="448d5621545efbd3" providerId="LiveId" clId="{4BCA0119-79EC-4B5B-B9EF-AEA5C457803D}" dt="2019-11-15T02:18:15.555" v="16722"/>
          <ac:spMkLst>
            <pc:docMk/>
            <pc:sldMk cId="2402594569" sldId="279"/>
            <ac:spMk id="5" creationId="{0D1BFDE1-7396-4654-9B6D-33B6A86AE75C}"/>
          </ac:spMkLst>
        </pc:spChg>
        <pc:spChg chg="del">
          <ac:chgData name="Thắng La Quốc" userId="448d5621545efbd3" providerId="LiveId" clId="{4BCA0119-79EC-4B5B-B9EF-AEA5C457803D}" dt="2019-11-15T02:18:15.555" v="16722"/>
          <ac:spMkLst>
            <pc:docMk/>
            <pc:sldMk cId="2402594569" sldId="279"/>
            <ac:spMk id="6" creationId="{31423A86-7523-4D99-A592-11A636EF5E60}"/>
          </ac:spMkLst>
        </pc:spChg>
        <pc:spChg chg="mod ord">
          <ac:chgData name="Thắng La Quốc" userId="448d5621545efbd3" providerId="LiveId" clId="{4BCA0119-79EC-4B5B-B9EF-AEA5C457803D}" dt="2019-11-15T02:58:15.816" v="17628" actId="207"/>
          <ac:spMkLst>
            <pc:docMk/>
            <pc:sldMk cId="2402594569" sldId="279"/>
            <ac:spMk id="7" creationId="{A3AC9D62-4FEF-4B5B-BB7E-518208BB7B40}"/>
          </ac:spMkLst>
        </pc:spChg>
        <pc:spChg chg="mod">
          <ac:chgData name="Thắng La Quốc" userId="448d5621545efbd3" providerId="LiveId" clId="{4BCA0119-79EC-4B5B-B9EF-AEA5C457803D}" dt="2019-11-15T02:58:15.816" v="17628" actId="207"/>
          <ac:spMkLst>
            <pc:docMk/>
            <pc:sldMk cId="2402594569" sldId="279"/>
            <ac:spMk id="8" creationId="{73DA160C-722F-45E9-A9E1-F07C5EA4C066}"/>
          </ac:spMkLst>
        </pc:spChg>
        <pc:spChg chg="mod">
          <ac:chgData name="Thắng La Quốc" userId="448d5621545efbd3" providerId="LiveId" clId="{4BCA0119-79EC-4B5B-B9EF-AEA5C457803D}" dt="2019-11-15T02:58:15.816" v="17628" actId="207"/>
          <ac:spMkLst>
            <pc:docMk/>
            <pc:sldMk cId="2402594569" sldId="279"/>
            <ac:spMk id="9" creationId="{24080715-22C2-4A19-ADC8-F7445084D609}"/>
          </ac:spMkLst>
        </pc:spChg>
        <pc:spChg chg="add del mod">
          <ac:chgData name="Thắng La Quốc" userId="448d5621545efbd3" providerId="LiveId" clId="{4BCA0119-79EC-4B5B-B9EF-AEA5C457803D}" dt="2019-11-15T02:18:28.117" v="16727" actId="478"/>
          <ac:spMkLst>
            <pc:docMk/>
            <pc:sldMk cId="2402594569" sldId="279"/>
            <ac:spMk id="10" creationId="{4088D01D-F9CD-4220-9D0D-D9F29C56243B}"/>
          </ac:spMkLst>
        </pc:spChg>
        <pc:spChg chg="add del mod">
          <ac:chgData name="Thắng La Quốc" userId="448d5621545efbd3" providerId="LiveId" clId="{4BCA0119-79EC-4B5B-B9EF-AEA5C457803D}" dt="2019-11-15T02:18:30.913" v="16728" actId="478"/>
          <ac:spMkLst>
            <pc:docMk/>
            <pc:sldMk cId="2402594569" sldId="279"/>
            <ac:spMk id="12" creationId="{2EEE8461-F20A-4870-8D0E-AE3B6B08B106}"/>
          </ac:spMkLst>
        </pc:spChg>
        <pc:spChg chg="add del mod ord">
          <ac:chgData name="Thắng La Quốc" userId="448d5621545efbd3" providerId="LiveId" clId="{4BCA0119-79EC-4B5B-B9EF-AEA5C457803D}" dt="2019-11-15T02:39:35.374" v="17132" actId="478"/>
          <ac:spMkLst>
            <pc:docMk/>
            <pc:sldMk cId="2402594569" sldId="279"/>
            <ac:spMk id="13" creationId="{ABF72280-9C07-4983-8CBA-BD82ADA7CBFB}"/>
          </ac:spMkLst>
        </pc:spChg>
        <pc:spChg chg="add del mod">
          <ac:chgData name="Thắng La Quốc" userId="448d5621545efbd3" providerId="LiveId" clId="{4BCA0119-79EC-4B5B-B9EF-AEA5C457803D}" dt="2019-11-15T02:20:36.663" v="16746" actId="478"/>
          <ac:spMkLst>
            <pc:docMk/>
            <pc:sldMk cId="2402594569" sldId="279"/>
            <ac:spMk id="14" creationId="{E5836FE5-6CFD-4EAD-A139-644845A6E8C6}"/>
          </ac:spMkLst>
        </pc:spChg>
        <pc:spChg chg="add del mod">
          <ac:chgData name="Thắng La Quốc" userId="448d5621545efbd3" providerId="LiveId" clId="{4BCA0119-79EC-4B5B-B9EF-AEA5C457803D}" dt="2019-11-15T02:39:13.090" v="17125" actId="478"/>
          <ac:spMkLst>
            <pc:docMk/>
            <pc:sldMk cId="2402594569" sldId="279"/>
            <ac:spMk id="17" creationId="{A6EE0018-B26E-4A87-A391-FFF56B1D320C}"/>
          </ac:spMkLst>
        </pc:spChg>
        <pc:spChg chg="add del">
          <ac:chgData name="Thắng La Quốc" userId="448d5621545efbd3" providerId="LiveId" clId="{4BCA0119-79EC-4B5B-B9EF-AEA5C457803D}" dt="2019-11-15T02:39:24.512" v="17128"/>
          <ac:spMkLst>
            <pc:docMk/>
            <pc:sldMk cId="2402594569" sldId="279"/>
            <ac:spMk id="18" creationId="{DCF4EB5C-ED25-4675-8255-2F5B12CFFCF0}"/>
          </ac:spMkLst>
        </pc:spChg>
        <pc:spChg chg="add mod">
          <ac:chgData name="Thắng La Quốc" userId="448d5621545efbd3" providerId="LiveId" clId="{4BCA0119-79EC-4B5B-B9EF-AEA5C457803D}" dt="2019-11-15T02:58:15.816" v="17628" actId="207"/>
          <ac:spMkLst>
            <pc:docMk/>
            <pc:sldMk cId="2402594569" sldId="279"/>
            <ac:spMk id="19" creationId="{1E5ABA50-E44C-4F61-B348-AF8243A1CFEA}"/>
          </ac:spMkLst>
        </pc:spChg>
        <pc:spChg chg="add del">
          <ac:chgData name="Thắng La Quốc" userId="448d5621545efbd3" providerId="LiveId" clId="{4BCA0119-79EC-4B5B-B9EF-AEA5C457803D}" dt="2019-11-15T02:39:24.512" v="17128"/>
          <ac:spMkLst>
            <pc:docMk/>
            <pc:sldMk cId="2402594569" sldId="279"/>
            <ac:spMk id="20" creationId="{9514EC6E-A557-42A2-BCDC-3ABFFC5E564D}"/>
          </ac:spMkLst>
        </pc:spChg>
        <pc:spChg chg="add mod">
          <ac:chgData name="Thắng La Quốc" userId="448d5621545efbd3" providerId="LiveId" clId="{4BCA0119-79EC-4B5B-B9EF-AEA5C457803D}" dt="2019-11-15T03:01:09.267" v="17651" actId="1076"/>
          <ac:spMkLst>
            <pc:docMk/>
            <pc:sldMk cId="2402594569" sldId="279"/>
            <ac:spMk id="21" creationId="{28F20449-4F36-44E9-ADFE-DEAD32DA48D0}"/>
          </ac:spMkLst>
        </pc:spChg>
        <pc:spChg chg="add del">
          <ac:chgData name="Thắng La Quốc" userId="448d5621545efbd3" providerId="LiveId" clId="{4BCA0119-79EC-4B5B-B9EF-AEA5C457803D}" dt="2019-11-15T02:39:24.512" v="17128"/>
          <ac:spMkLst>
            <pc:docMk/>
            <pc:sldMk cId="2402594569" sldId="279"/>
            <ac:spMk id="22" creationId="{905482C9-EB42-4BFE-95BF-7FD661F07657}"/>
          </ac:spMkLst>
        </pc:spChg>
        <pc:spChg chg="add mod">
          <ac:chgData name="Thắng La Quốc" userId="448d5621545efbd3" providerId="LiveId" clId="{4BCA0119-79EC-4B5B-B9EF-AEA5C457803D}" dt="2019-11-15T03:01:12.189" v="17652" actId="1076"/>
          <ac:spMkLst>
            <pc:docMk/>
            <pc:sldMk cId="2402594569" sldId="279"/>
            <ac:spMk id="23" creationId="{763C98CA-706D-480C-BC73-FF34B71DA723}"/>
          </ac:spMkLst>
        </pc:spChg>
        <pc:spChg chg="add del">
          <ac:chgData name="Thắng La Quốc" userId="448d5621545efbd3" providerId="LiveId" clId="{4BCA0119-79EC-4B5B-B9EF-AEA5C457803D}" dt="2019-11-15T02:39:24.512" v="17128"/>
          <ac:spMkLst>
            <pc:docMk/>
            <pc:sldMk cId="2402594569" sldId="279"/>
            <ac:spMk id="24" creationId="{7539E646-A625-4A26-86ED-BD90EDD329F7}"/>
          </ac:spMkLst>
        </pc:spChg>
        <pc:spChg chg="add mod">
          <ac:chgData name="Thắng La Quốc" userId="448d5621545efbd3" providerId="LiveId" clId="{4BCA0119-79EC-4B5B-B9EF-AEA5C457803D}" dt="2019-11-15T02:58:15.816" v="17628" actId="207"/>
          <ac:spMkLst>
            <pc:docMk/>
            <pc:sldMk cId="2402594569" sldId="279"/>
            <ac:spMk id="25" creationId="{9DACAF34-E2D6-4EF7-B221-56365E59342B}"/>
          </ac:spMkLst>
        </pc:spChg>
        <pc:spChg chg="add del">
          <ac:chgData name="Thắng La Quốc" userId="448d5621545efbd3" providerId="LiveId" clId="{4BCA0119-79EC-4B5B-B9EF-AEA5C457803D}" dt="2019-11-15T02:39:24.512" v="17128"/>
          <ac:spMkLst>
            <pc:docMk/>
            <pc:sldMk cId="2402594569" sldId="279"/>
            <ac:spMk id="26" creationId="{8E019540-1104-4B12-9F83-45F58674186F}"/>
          </ac:spMkLst>
        </pc:spChg>
        <pc:spChg chg="add del">
          <ac:chgData name="Thắng La Quốc" userId="448d5621545efbd3" providerId="LiveId" clId="{4BCA0119-79EC-4B5B-B9EF-AEA5C457803D}" dt="2019-11-15T02:39:24.512" v="17128"/>
          <ac:spMkLst>
            <pc:docMk/>
            <pc:sldMk cId="2402594569" sldId="279"/>
            <ac:spMk id="28" creationId="{3580CFD6-E44A-486A-9E73-D8D948F78A34}"/>
          </ac:spMkLst>
        </pc:spChg>
        <pc:picChg chg="add del mod">
          <ac:chgData name="Thắng La Quốc" userId="448d5621545efbd3" providerId="LiveId" clId="{4BCA0119-79EC-4B5B-B9EF-AEA5C457803D}" dt="2019-11-15T02:23:05.632" v="16779" actId="478"/>
          <ac:picMkLst>
            <pc:docMk/>
            <pc:sldMk cId="2402594569" sldId="279"/>
            <ac:picMk id="16" creationId="{E0596067-5034-4455-B257-B8AB1D7D02E9}"/>
          </ac:picMkLst>
        </pc:picChg>
      </pc:sldChg>
      <pc:sldChg chg="addSp delSp modSp add del setBg">
        <pc:chgData name="Thắng La Quốc" userId="448d5621545efbd3" providerId="LiveId" clId="{4BCA0119-79EC-4B5B-B9EF-AEA5C457803D}" dt="2019-11-15T02:40:29.907" v="17154" actId="2696"/>
        <pc:sldMkLst>
          <pc:docMk/>
          <pc:sldMk cId="345592508" sldId="280"/>
        </pc:sldMkLst>
        <pc:spChg chg="mod">
          <ac:chgData name="Thắng La Quốc" userId="448d5621545efbd3" providerId="LiveId" clId="{4BCA0119-79EC-4B5B-B9EF-AEA5C457803D}" dt="2019-11-15T02:36:45.507" v="16919" actId="121"/>
          <ac:spMkLst>
            <pc:docMk/>
            <pc:sldMk cId="345592508" sldId="280"/>
            <ac:spMk id="13" creationId="{ABF72280-9C07-4983-8CBA-BD82ADA7CBFB}"/>
          </ac:spMkLst>
        </pc:spChg>
        <pc:spChg chg="add">
          <ac:chgData name="Thắng La Quốc" userId="448d5621545efbd3" providerId="LiveId" clId="{4BCA0119-79EC-4B5B-B9EF-AEA5C457803D}" dt="2019-11-15T02:37:00.480" v="16920"/>
          <ac:spMkLst>
            <pc:docMk/>
            <pc:sldMk cId="345592508" sldId="280"/>
            <ac:spMk id="14" creationId="{01C9B87D-1997-4229-A4F4-A8303C10CA7C}"/>
          </ac:spMkLst>
        </pc:spChg>
        <pc:spChg chg="del">
          <ac:chgData name="Thắng La Quốc" userId="448d5621545efbd3" providerId="LiveId" clId="{4BCA0119-79EC-4B5B-B9EF-AEA5C457803D}" dt="2019-11-15T02:34:30.805" v="16845" actId="478"/>
          <ac:spMkLst>
            <pc:docMk/>
            <pc:sldMk cId="345592508" sldId="280"/>
            <ac:spMk id="17" creationId="{A6EE0018-B26E-4A87-A391-FFF56B1D320C}"/>
          </ac:spMkLst>
        </pc:spChg>
      </pc:sldChg>
      <pc:sldChg chg="addSp delSp modSp add del">
        <pc:chgData name="Thắng La Quốc" userId="448d5621545efbd3" providerId="LiveId" clId="{4BCA0119-79EC-4B5B-B9EF-AEA5C457803D}" dt="2019-11-15T02:35:23.579" v="16858"/>
        <pc:sldMkLst>
          <pc:docMk/>
          <pc:sldMk cId="1013762651" sldId="280"/>
        </pc:sldMkLst>
        <pc:spChg chg="add del mod">
          <ac:chgData name="Thắng La Quốc" userId="448d5621545efbd3" providerId="LiveId" clId="{4BCA0119-79EC-4B5B-B9EF-AEA5C457803D}" dt="2019-11-15T02:35:23.157" v="16857"/>
          <ac:spMkLst>
            <pc:docMk/>
            <pc:sldMk cId="1013762651" sldId="280"/>
            <ac:spMk id="2" creationId="{E422BFF4-6016-42AB-B29C-D67E692C0F2B}"/>
          </ac:spMkLst>
        </pc:spChg>
        <pc:spChg chg="add del mod">
          <ac:chgData name="Thắng La Quốc" userId="448d5621545efbd3" providerId="LiveId" clId="{4BCA0119-79EC-4B5B-B9EF-AEA5C457803D}" dt="2019-11-15T02:35:03.903" v="16855" actId="478"/>
          <ac:spMkLst>
            <pc:docMk/>
            <pc:sldMk cId="1013762651" sldId="280"/>
            <ac:spMk id="7" creationId="{6E02C790-2215-4F56-9111-80AE61087C25}"/>
          </ac:spMkLst>
        </pc:spChg>
        <pc:spChg chg="add del">
          <ac:chgData name="Thắng La Quốc" userId="448d5621545efbd3" providerId="LiveId" clId="{4BCA0119-79EC-4B5B-B9EF-AEA5C457803D}" dt="2019-11-15T02:35:03.060" v="16853"/>
          <ac:spMkLst>
            <pc:docMk/>
            <pc:sldMk cId="1013762651" sldId="280"/>
            <ac:spMk id="8" creationId="{3FB50E0F-DFED-4D60-A581-533AC85943DC}"/>
          </ac:spMkLst>
        </pc:spChg>
      </pc:sldChg>
      <pc:sldChg chg="addSp delSp modSp add modTransition setBg">
        <pc:chgData name="Thắng La Quốc" userId="448d5621545efbd3" providerId="LiveId" clId="{4BCA0119-79EC-4B5B-B9EF-AEA5C457803D}" dt="2019-11-15T03:02:56.295" v="17676"/>
        <pc:sldMkLst>
          <pc:docMk/>
          <pc:sldMk cId="196644429" sldId="281"/>
        </pc:sldMkLst>
        <pc:spChg chg="mod">
          <ac:chgData name="Thắng La Quốc" userId="448d5621545efbd3" providerId="LiveId" clId="{4BCA0119-79EC-4B5B-B9EF-AEA5C457803D}" dt="2019-11-15T02:58:24.988" v="17629" actId="207"/>
          <ac:spMkLst>
            <pc:docMk/>
            <pc:sldMk cId="196644429" sldId="281"/>
            <ac:spMk id="7" creationId="{A3AC9D62-4FEF-4B5B-BB7E-518208BB7B40}"/>
          </ac:spMkLst>
        </pc:spChg>
        <pc:spChg chg="mod">
          <ac:chgData name="Thắng La Quốc" userId="448d5621545efbd3" providerId="LiveId" clId="{4BCA0119-79EC-4B5B-B9EF-AEA5C457803D}" dt="2019-11-15T02:58:24.988" v="17629" actId="207"/>
          <ac:spMkLst>
            <pc:docMk/>
            <pc:sldMk cId="196644429" sldId="281"/>
            <ac:spMk id="8" creationId="{73DA160C-722F-45E9-A9E1-F07C5EA4C066}"/>
          </ac:spMkLst>
        </pc:spChg>
        <pc:spChg chg="mod">
          <ac:chgData name="Thắng La Quốc" userId="448d5621545efbd3" providerId="LiveId" clId="{4BCA0119-79EC-4B5B-B9EF-AEA5C457803D}" dt="2019-11-15T02:58:24.988" v="17629" actId="207"/>
          <ac:spMkLst>
            <pc:docMk/>
            <pc:sldMk cId="196644429" sldId="281"/>
            <ac:spMk id="9" creationId="{24080715-22C2-4A19-ADC8-F7445084D609}"/>
          </ac:spMkLst>
        </pc:spChg>
        <pc:spChg chg="add mod">
          <ac:chgData name="Thắng La Quốc" userId="448d5621545efbd3" providerId="LiveId" clId="{4BCA0119-79EC-4B5B-B9EF-AEA5C457803D}" dt="2019-11-15T02:58:24.988" v="17629" actId="207"/>
          <ac:spMkLst>
            <pc:docMk/>
            <pc:sldMk cId="196644429" sldId="281"/>
            <ac:spMk id="10" creationId="{3DF69AA5-3A34-4154-940C-14AC0FB31F02}"/>
          </ac:spMkLst>
        </pc:spChg>
        <pc:spChg chg="add mod">
          <ac:chgData name="Thắng La Quốc" userId="448d5621545efbd3" providerId="LiveId" clId="{4BCA0119-79EC-4B5B-B9EF-AEA5C457803D}" dt="2019-11-15T02:58:24.988" v="17629" actId="207"/>
          <ac:spMkLst>
            <pc:docMk/>
            <pc:sldMk cId="196644429" sldId="281"/>
            <ac:spMk id="11" creationId="{BD58D7FF-F21E-426E-88F7-3AB2D39CC9A0}"/>
          </ac:spMkLst>
        </pc:spChg>
        <pc:spChg chg="del">
          <ac:chgData name="Thắng La Quốc" userId="448d5621545efbd3" providerId="LiveId" clId="{4BCA0119-79EC-4B5B-B9EF-AEA5C457803D}" dt="2019-11-15T02:40:52.350" v="17182" actId="478"/>
          <ac:spMkLst>
            <pc:docMk/>
            <pc:sldMk cId="196644429" sldId="281"/>
            <ac:spMk id="19" creationId="{1E5ABA50-E44C-4F61-B348-AF8243A1CFEA}"/>
          </ac:spMkLst>
        </pc:spChg>
        <pc:spChg chg="mod">
          <ac:chgData name="Thắng La Quốc" userId="448d5621545efbd3" providerId="LiveId" clId="{4BCA0119-79EC-4B5B-B9EF-AEA5C457803D}" dt="2019-11-15T03:01:22.079" v="17653" actId="1076"/>
          <ac:spMkLst>
            <pc:docMk/>
            <pc:sldMk cId="196644429" sldId="281"/>
            <ac:spMk id="21" creationId="{28F20449-4F36-44E9-ADFE-DEAD32DA48D0}"/>
          </ac:spMkLst>
        </pc:spChg>
        <pc:spChg chg="mod">
          <ac:chgData name="Thắng La Quốc" userId="448d5621545efbd3" providerId="LiveId" clId="{4BCA0119-79EC-4B5B-B9EF-AEA5C457803D}" dt="2019-11-15T03:01:24.438" v="17654" actId="1076"/>
          <ac:spMkLst>
            <pc:docMk/>
            <pc:sldMk cId="196644429" sldId="281"/>
            <ac:spMk id="23" creationId="{763C98CA-706D-480C-BC73-FF34B71DA723}"/>
          </ac:spMkLst>
        </pc:spChg>
      </pc:sldChg>
      <pc:sldChg chg="addSp delSp modSp add setBg">
        <pc:chgData name="Thắng La Quốc" userId="448d5621545efbd3" providerId="LiveId" clId="{4BCA0119-79EC-4B5B-B9EF-AEA5C457803D}" dt="2019-11-15T03:02:09.758" v="17668"/>
        <pc:sldMkLst>
          <pc:docMk/>
          <pc:sldMk cId="32054070" sldId="282"/>
        </pc:sldMkLst>
        <pc:spChg chg="del">
          <ac:chgData name="Thắng La Quốc" userId="448d5621545efbd3" providerId="LiveId" clId="{4BCA0119-79EC-4B5B-B9EF-AEA5C457803D}" dt="2019-11-15T02:55:58.101" v="17607"/>
          <ac:spMkLst>
            <pc:docMk/>
            <pc:sldMk cId="32054070" sldId="282"/>
            <ac:spMk id="2" creationId="{8DF58734-0AF4-48CF-8A2A-DE0A1C2325F8}"/>
          </ac:spMkLst>
        </pc:spChg>
        <pc:spChg chg="del">
          <ac:chgData name="Thắng La Quốc" userId="448d5621545efbd3" providerId="LiveId" clId="{4BCA0119-79EC-4B5B-B9EF-AEA5C457803D}" dt="2019-11-15T02:55:58.101" v="17607"/>
          <ac:spMkLst>
            <pc:docMk/>
            <pc:sldMk cId="32054070" sldId="282"/>
            <ac:spMk id="3" creationId="{1006B437-7033-4F4A-BD50-923BADCEB08A}"/>
          </ac:spMkLst>
        </pc:spChg>
        <pc:spChg chg="del">
          <ac:chgData name="Thắng La Quốc" userId="448d5621545efbd3" providerId="LiveId" clId="{4BCA0119-79EC-4B5B-B9EF-AEA5C457803D}" dt="2019-11-15T02:55:58.101" v="17607"/>
          <ac:spMkLst>
            <pc:docMk/>
            <pc:sldMk cId="32054070" sldId="282"/>
            <ac:spMk id="4" creationId="{CDCD3E08-FD21-4C4B-8934-75C828A1E9FB}"/>
          </ac:spMkLst>
        </pc:spChg>
        <pc:spChg chg="mod">
          <ac:chgData name="Thắng La Quốc" userId="448d5621545efbd3" providerId="LiveId" clId="{4BCA0119-79EC-4B5B-B9EF-AEA5C457803D}" dt="2019-11-15T02:56:59.503" v="17618" actId="207"/>
          <ac:spMkLst>
            <pc:docMk/>
            <pc:sldMk cId="32054070" sldId="282"/>
            <ac:spMk id="5" creationId="{0FF9F123-F407-4D9A-8F94-C7CFCDABF131}"/>
          </ac:spMkLst>
        </pc:spChg>
        <pc:spChg chg="mod">
          <ac:chgData name="Thắng La Quốc" userId="448d5621545efbd3" providerId="LiveId" clId="{4BCA0119-79EC-4B5B-B9EF-AEA5C457803D}" dt="2019-11-15T02:56:55.675" v="17617" actId="207"/>
          <ac:spMkLst>
            <pc:docMk/>
            <pc:sldMk cId="32054070" sldId="282"/>
            <ac:spMk id="6" creationId="{B6C6A0F9-A131-4821-A135-A8B5A47F54F7}"/>
          </ac:spMkLst>
        </pc:spChg>
        <pc:spChg chg="mod">
          <ac:chgData name="Thắng La Quốc" userId="448d5621545efbd3" providerId="LiveId" clId="{4BCA0119-79EC-4B5B-B9EF-AEA5C457803D}" dt="2019-11-15T02:57:08.026" v="17621"/>
          <ac:spMkLst>
            <pc:docMk/>
            <pc:sldMk cId="32054070" sldId="282"/>
            <ac:spMk id="7" creationId="{5C551336-BF15-4691-B990-25A87BEAC475}"/>
          </ac:spMkLst>
        </pc:spChg>
        <pc:spChg chg="add del mod">
          <ac:chgData name="Thắng La Quốc" userId="448d5621545efbd3" providerId="LiveId" clId="{4BCA0119-79EC-4B5B-B9EF-AEA5C457803D}" dt="2019-11-15T02:56:04.647" v="17608"/>
          <ac:spMkLst>
            <pc:docMk/>
            <pc:sldMk cId="32054070" sldId="282"/>
            <ac:spMk id="8" creationId="{3873284A-ECC0-4654-9D38-923D37DD7C04}"/>
          </ac:spMkLst>
        </pc:spChg>
        <pc:spChg chg="add del mod">
          <ac:chgData name="Thắng La Quốc" userId="448d5621545efbd3" providerId="LiveId" clId="{4BCA0119-79EC-4B5B-B9EF-AEA5C457803D}" dt="2019-11-15T02:56:04.647" v="17608"/>
          <ac:spMkLst>
            <pc:docMk/>
            <pc:sldMk cId="32054070" sldId="282"/>
            <ac:spMk id="9" creationId="{C77E477A-25D2-411D-8462-9330C03193A3}"/>
          </ac:spMkLst>
        </pc:spChg>
        <pc:spChg chg="add del mod">
          <ac:chgData name="Thắng La Quốc" userId="448d5621545efbd3" providerId="LiveId" clId="{4BCA0119-79EC-4B5B-B9EF-AEA5C457803D}" dt="2019-11-15T02:56:10.256" v="17609"/>
          <ac:spMkLst>
            <pc:docMk/>
            <pc:sldMk cId="32054070" sldId="282"/>
            <ac:spMk id="10" creationId="{0A61D51C-C048-43EC-AB14-0F1B6D8BD406}"/>
          </ac:spMkLst>
        </pc:spChg>
        <pc:spChg chg="add del mod">
          <ac:chgData name="Thắng La Quốc" userId="448d5621545efbd3" providerId="LiveId" clId="{4BCA0119-79EC-4B5B-B9EF-AEA5C457803D}" dt="2019-11-15T02:56:10.256" v="17609"/>
          <ac:spMkLst>
            <pc:docMk/>
            <pc:sldMk cId="32054070" sldId="282"/>
            <ac:spMk id="11" creationId="{99317BAF-C5BE-4D2E-BBCF-93831042C6E2}"/>
          </ac:spMkLst>
        </pc:spChg>
        <pc:spChg chg="add mod">
          <ac:chgData name="Thắng La Quốc" userId="448d5621545efbd3" providerId="LiveId" clId="{4BCA0119-79EC-4B5B-B9EF-AEA5C457803D}" dt="2019-11-15T03:00:06.282" v="17648" actId="14100"/>
          <ac:spMkLst>
            <pc:docMk/>
            <pc:sldMk cId="32054070" sldId="282"/>
            <ac:spMk id="12" creationId="{52DE2891-2AE7-412B-A61C-C717E4BA84F7}"/>
          </ac:spMkLst>
        </pc:spChg>
      </pc:sldChg>
      <pc:sldMasterChg chg="modSp setBg modSldLayout">
        <pc:chgData name="Thắng La Quốc" userId="448d5621545efbd3" providerId="LiveId" clId="{4BCA0119-79EC-4B5B-B9EF-AEA5C457803D}" dt="2019-11-15T02:35:57.676" v="16900"/>
        <pc:sldMasterMkLst>
          <pc:docMk/>
          <pc:sldMasterMk cId="3964700568" sldId="2147483673"/>
        </pc:sldMasterMkLst>
        <pc:spChg chg="mod">
          <ac:chgData name="Thắng La Quốc" userId="448d5621545efbd3" providerId="LiveId" clId="{4BCA0119-79EC-4B5B-B9EF-AEA5C457803D}" dt="2019-11-11T04:13:11.551" v="501" actId="1076"/>
          <ac:spMkLst>
            <pc:docMk/>
            <pc:sldMasterMk cId="3964700568" sldId="2147483673"/>
            <ac:spMk id="2" creationId="{00000000-0000-0000-0000-000000000000}"/>
          </ac:spMkLst>
        </pc:spChg>
        <pc:spChg chg="mod">
          <ac:chgData name="Thắng La Quốc" userId="448d5621545efbd3" providerId="LiveId" clId="{4BCA0119-79EC-4B5B-B9EF-AEA5C457803D}" dt="2019-11-11T06:57:35.088" v="898" actId="403"/>
          <ac:spMkLst>
            <pc:docMk/>
            <pc:sldMasterMk cId="3964700568" sldId="2147483673"/>
            <ac:spMk id="3" creationId="{00000000-0000-0000-0000-000000000000}"/>
          </ac:spMkLst>
        </pc:spChg>
        <pc:spChg chg="mod">
          <ac:chgData name="Thắng La Quốc" userId="448d5621545efbd3" providerId="LiveId" clId="{4BCA0119-79EC-4B5B-B9EF-AEA5C457803D}" dt="2019-11-13T04:15:20.052" v="13541" actId="122"/>
          <ac:spMkLst>
            <pc:docMk/>
            <pc:sldMasterMk cId="3964700568" sldId="2147483673"/>
            <ac:spMk id="4" creationId="{00000000-0000-0000-0000-000000000000}"/>
          </ac:spMkLst>
        </pc:spChg>
        <pc:spChg chg="mod">
          <ac:chgData name="Thắng La Quốc" userId="448d5621545efbd3" providerId="LiveId" clId="{4BCA0119-79EC-4B5B-B9EF-AEA5C457803D}" dt="2019-11-11T04:13:48.831" v="541" actId="1038"/>
          <ac:spMkLst>
            <pc:docMk/>
            <pc:sldMasterMk cId="3964700568" sldId="2147483673"/>
            <ac:spMk id="5" creationId="{00000000-0000-0000-0000-000000000000}"/>
          </ac:spMkLst>
        </pc:spChg>
        <pc:spChg chg="mod">
          <ac:chgData name="Thắng La Quốc" userId="448d5621545efbd3" providerId="LiveId" clId="{4BCA0119-79EC-4B5B-B9EF-AEA5C457803D}" dt="2019-11-11T04:14:07.632" v="559" actId="1038"/>
          <ac:spMkLst>
            <pc:docMk/>
            <pc:sldMasterMk cId="3964700568" sldId="2147483673"/>
            <ac:spMk id="6" creationId="{00000000-0000-0000-0000-000000000000}"/>
          </ac:spMkLst>
        </pc:spChg>
        <pc:sldLayoutChg chg="modSp setBg">
          <pc:chgData name="Thắng La Quốc" userId="448d5621545efbd3" providerId="LiveId" clId="{4BCA0119-79EC-4B5B-B9EF-AEA5C457803D}" dt="2019-11-15T02:35:57.676" v="16900"/>
          <pc:sldLayoutMkLst>
            <pc:docMk/>
            <pc:sldMasterMk cId="3964700568" sldId="2147483673"/>
            <pc:sldLayoutMk cId="4191540041" sldId="2147483662"/>
          </pc:sldLayoutMkLst>
          <pc:spChg chg="mod">
            <ac:chgData name="Thắng La Quốc" userId="448d5621545efbd3" providerId="LiveId" clId="{4BCA0119-79EC-4B5B-B9EF-AEA5C457803D}" dt="2019-11-13T04:14:41.935" v="13538" actId="122"/>
            <ac:spMkLst>
              <pc:docMk/>
              <pc:sldMasterMk cId="3964700568" sldId="2147483673"/>
              <pc:sldLayoutMk cId="4191540041" sldId="2147483662"/>
              <ac:spMk id="8" creationId="{7FA0ACE7-29A8-47D3-A7D9-257B711D8023}"/>
            </ac:spMkLst>
          </pc:spChg>
        </pc:sldLayoutChg>
        <pc:sldLayoutChg chg="modSp setBg">
          <pc:chgData name="Thắng La Quốc" userId="448d5621545efbd3" providerId="LiveId" clId="{4BCA0119-79EC-4B5B-B9EF-AEA5C457803D}" dt="2019-11-15T02:35:57.676" v="16900"/>
          <pc:sldLayoutMkLst>
            <pc:docMk/>
            <pc:sldMasterMk cId="3964700568" sldId="2147483673"/>
            <pc:sldLayoutMk cId="3571339931" sldId="2147483663"/>
          </pc:sldLayoutMkLst>
          <pc:spChg chg="mod">
            <ac:chgData name="Thắng La Quốc" userId="448d5621545efbd3" providerId="LiveId" clId="{4BCA0119-79EC-4B5B-B9EF-AEA5C457803D}" dt="2019-11-11T04:14:46.795" v="573" actId="1076"/>
            <ac:spMkLst>
              <pc:docMk/>
              <pc:sldMasterMk cId="3964700568" sldId="2147483673"/>
              <pc:sldLayoutMk cId="3571339931" sldId="2147483663"/>
              <ac:spMk id="2" creationId="{00000000-0000-0000-0000-000000000000}"/>
            </ac:spMkLst>
          </pc:spChg>
          <pc:spChg chg="mod">
            <ac:chgData name="Thắng La Quốc" userId="448d5621545efbd3" providerId="LiveId" clId="{4BCA0119-79EC-4B5B-B9EF-AEA5C457803D}" dt="2019-11-11T04:15:04.714" v="576" actId="1076"/>
            <ac:spMkLst>
              <pc:docMk/>
              <pc:sldMasterMk cId="3964700568" sldId="2147483673"/>
              <pc:sldLayoutMk cId="3571339931" sldId="2147483663"/>
              <ac:spMk id="3" creationId="{00000000-0000-0000-0000-000000000000}"/>
            </ac:spMkLst>
          </pc:spChg>
          <pc:spChg chg="mod">
            <ac:chgData name="Thắng La Quốc" userId="448d5621545efbd3" providerId="LiveId" clId="{4BCA0119-79EC-4B5B-B9EF-AEA5C457803D}" dt="2019-11-13T04:14:45.008" v="13539" actId="122"/>
            <ac:spMkLst>
              <pc:docMk/>
              <pc:sldMasterMk cId="3964700568" sldId="2147483673"/>
              <pc:sldLayoutMk cId="3571339931" sldId="2147483663"/>
              <ac:spMk id="8" creationId="{770E6237-3456-439F-802D-3BA93FC7E3E5}"/>
            </ac:spMkLst>
          </pc:spChg>
        </pc:sldLayoutChg>
        <pc:sldLayoutChg chg="setBg">
          <pc:chgData name="Thắng La Quốc" userId="448d5621545efbd3" providerId="LiveId" clId="{4BCA0119-79EC-4B5B-B9EF-AEA5C457803D}" dt="2019-11-15T02:35:57.676" v="16900"/>
          <pc:sldLayoutMkLst>
            <pc:docMk/>
            <pc:sldMasterMk cId="3964700568" sldId="2147483673"/>
            <pc:sldLayoutMk cId="735167810" sldId="2147483664"/>
          </pc:sldLayoutMkLst>
        </pc:sldLayoutChg>
        <pc:sldLayoutChg chg="setBg">
          <pc:chgData name="Thắng La Quốc" userId="448d5621545efbd3" providerId="LiveId" clId="{4BCA0119-79EC-4B5B-B9EF-AEA5C457803D}" dt="2019-11-15T02:35:57.676" v="16900"/>
          <pc:sldLayoutMkLst>
            <pc:docMk/>
            <pc:sldMasterMk cId="3964700568" sldId="2147483673"/>
            <pc:sldLayoutMk cId="195756836" sldId="2147483665"/>
          </pc:sldLayoutMkLst>
        </pc:sldLayoutChg>
        <pc:sldLayoutChg chg="setBg">
          <pc:chgData name="Thắng La Quốc" userId="448d5621545efbd3" providerId="LiveId" clId="{4BCA0119-79EC-4B5B-B9EF-AEA5C457803D}" dt="2019-11-15T02:35:57.676" v="16900"/>
          <pc:sldLayoutMkLst>
            <pc:docMk/>
            <pc:sldMasterMk cId="3964700568" sldId="2147483673"/>
            <pc:sldLayoutMk cId="5021808" sldId="2147483666"/>
          </pc:sldLayoutMkLst>
        </pc:sldLayoutChg>
        <pc:sldLayoutChg chg="setBg">
          <pc:chgData name="Thắng La Quốc" userId="448d5621545efbd3" providerId="LiveId" clId="{4BCA0119-79EC-4B5B-B9EF-AEA5C457803D}" dt="2019-11-15T02:35:57.676" v="16900"/>
          <pc:sldLayoutMkLst>
            <pc:docMk/>
            <pc:sldMasterMk cId="3964700568" sldId="2147483673"/>
            <pc:sldLayoutMk cId="303022547" sldId="2147483667"/>
          </pc:sldLayoutMkLst>
        </pc:sldLayoutChg>
        <pc:sldLayoutChg chg="modSp setBg">
          <pc:chgData name="Thắng La Quốc" userId="448d5621545efbd3" providerId="LiveId" clId="{4BCA0119-79EC-4B5B-B9EF-AEA5C457803D}" dt="2019-11-15T02:35:57.676" v="16900"/>
          <pc:sldLayoutMkLst>
            <pc:docMk/>
            <pc:sldMasterMk cId="3964700568" sldId="2147483673"/>
            <pc:sldLayoutMk cId="4216690869" sldId="2147483668"/>
          </pc:sldLayoutMkLst>
          <pc:spChg chg="mod">
            <ac:chgData name="Thắng La Quốc" userId="448d5621545efbd3" providerId="LiveId" clId="{4BCA0119-79EC-4B5B-B9EF-AEA5C457803D}" dt="2019-11-11T08:16:24.587" v="3223" actId="14100"/>
            <ac:spMkLst>
              <pc:docMk/>
              <pc:sldMasterMk cId="3964700568" sldId="2147483673"/>
              <pc:sldLayoutMk cId="4216690869" sldId="2147483668"/>
              <ac:spMk id="4" creationId="{00000000-0000-0000-0000-000000000000}"/>
            </ac:spMkLst>
          </pc:spChg>
        </pc:sldLayoutChg>
        <pc:sldLayoutChg chg="setBg">
          <pc:chgData name="Thắng La Quốc" userId="448d5621545efbd3" providerId="LiveId" clId="{4BCA0119-79EC-4B5B-B9EF-AEA5C457803D}" dt="2019-11-15T02:35:57.676" v="16900"/>
          <pc:sldLayoutMkLst>
            <pc:docMk/>
            <pc:sldMasterMk cId="3964700568" sldId="2147483673"/>
            <pc:sldLayoutMk cId="864540683" sldId="2147483669"/>
          </pc:sldLayoutMkLst>
        </pc:sldLayoutChg>
        <pc:sldLayoutChg chg="setBg">
          <pc:chgData name="Thắng La Quốc" userId="448d5621545efbd3" providerId="LiveId" clId="{4BCA0119-79EC-4B5B-B9EF-AEA5C457803D}" dt="2019-11-15T02:35:57.676" v="16900"/>
          <pc:sldLayoutMkLst>
            <pc:docMk/>
            <pc:sldMasterMk cId="3964700568" sldId="2147483673"/>
            <pc:sldLayoutMk cId="2642040612" sldId="2147483670"/>
          </pc:sldLayoutMkLst>
        </pc:sldLayoutChg>
        <pc:sldLayoutChg chg="setBg">
          <pc:chgData name="Thắng La Quốc" userId="448d5621545efbd3" providerId="LiveId" clId="{4BCA0119-79EC-4B5B-B9EF-AEA5C457803D}" dt="2019-11-15T02:35:57.676" v="16900"/>
          <pc:sldLayoutMkLst>
            <pc:docMk/>
            <pc:sldMasterMk cId="3964700568" sldId="2147483673"/>
            <pc:sldLayoutMk cId="2466084908" sldId="2147483671"/>
          </pc:sldLayoutMkLst>
        </pc:sldLayoutChg>
        <pc:sldLayoutChg chg="modSp setBg">
          <pc:chgData name="Thắng La Quốc" userId="448d5621545efbd3" providerId="LiveId" clId="{4BCA0119-79EC-4B5B-B9EF-AEA5C457803D}" dt="2019-11-15T02:35:57.676" v="16900"/>
          <pc:sldLayoutMkLst>
            <pc:docMk/>
            <pc:sldMasterMk cId="3964700568" sldId="2147483673"/>
            <pc:sldLayoutMk cId="3964512338" sldId="2147483672"/>
          </pc:sldLayoutMkLst>
          <pc:spChg chg="mod">
            <ac:chgData name="Thắng La Quốc" userId="448d5621545efbd3" providerId="LiveId" clId="{4BCA0119-79EC-4B5B-B9EF-AEA5C457803D}" dt="2019-11-13T00:54:10.365" v="6571" actId="1076"/>
            <ac:spMkLst>
              <pc:docMk/>
              <pc:sldMasterMk cId="3964700568" sldId="2147483673"/>
              <pc:sldLayoutMk cId="3964512338" sldId="2147483672"/>
              <ac:spMk id="3" creationId="{00000000-0000-0000-0000-000000000000}"/>
            </ac:spMkLst>
          </pc:spChg>
          <pc:spChg chg="mod">
            <ac:chgData name="Thắng La Quốc" userId="448d5621545efbd3" providerId="LiveId" clId="{4BCA0119-79EC-4B5B-B9EF-AEA5C457803D}" dt="2019-11-13T00:54:02.016" v="6568" actId="14100"/>
            <ac:spMkLst>
              <pc:docMk/>
              <pc:sldMasterMk cId="3964700568" sldId="2147483673"/>
              <pc:sldLayoutMk cId="3964512338" sldId="2147483672"/>
              <ac:spMk id="4" creationId="{00000000-0000-0000-0000-000000000000}"/>
            </ac:spMkLst>
          </pc:spChg>
          <pc:spChg chg="mod">
            <ac:chgData name="Thắng La Quốc" userId="448d5621545efbd3" providerId="LiveId" clId="{4BCA0119-79EC-4B5B-B9EF-AEA5C457803D}" dt="2019-11-13T00:54:13.162" v="6572" actId="1076"/>
            <ac:spMkLst>
              <pc:docMk/>
              <pc:sldMasterMk cId="3964700568" sldId="2147483673"/>
              <pc:sldLayoutMk cId="3964512338" sldId="2147483672"/>
              <ac:spMk id="5" creationId="{00000000-0000-0000-0000-000000000000}"/>
            </ac:spMkLst>
          </pc:spChg>
          <pc:spChg chg="mod">
            <ac:chgData name="Thắng La Quốc" userId="448d5621545efbd3" providerId="LiveId" clId="{4BCA0119-79EC-4B5B-B9EF-AEA5C457803D}" dt="2019-11-13T00:54:04.398" v="6570" actId="14100"/>
            <ac:spMkLst>
              <pc:docMk/>
              <pc:sldMasterMk cId="3964700568" sldId="2147483673"/>
              <pc:sldLayoutMk cId="3964512338" sldId="2147483672"/>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33F344-3368-4135-B8C3-A0C9F33488FD}" type="datetimeFigureOut">
              <a:rPr lang="en-US" smtClean="0"/>
              <a:t>11/15/2019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D4931-4434-44D5-BA24-BE14C231AC04}" type="slidenum">
              <a:rPr lang="en-US" smtClean="0"/>
              <a:t>‹#›</a:t>
            </a:fld>
            <a:endParaRPr lang="en-US"/>
          </a:p>
        </p:txBody>
      </p:sp>
    </p:spTree>
    <p:extLst>
      <p:ext uri="{BB962C8B-B14F-4D97-AF65-F5344CB8AC3E}">
        <p14:creationId xmlns:p14="http://schemas.microsoft.com/office/powerpoint/2010/main" val="155279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D4931-4434-44D5-BA24-BE14C231AC04}" type="slidenum">
              <a:rPr lang="en-US" smtClean="0"/>
              <a:t>6</a:t>
            </a:fld>
            <a:endParaRPr lang="en-US"/>
          </a:p>
        </p:txBody>
      </p:sp>
    </p:spTree>
    <p:extLst>
      <p:ext uri="{BB962C8B-B14F-4D97-AF65-F5344CB8AC3E}">
        <p14:creationId xmlns:p14="http://schemas.microsoft.com/office/powerpoint/2010/main" val="431625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100000"/>
              <a:buFont typeface="Wingdings 2" panose="05020102010507070707" pitchFamily="18" charset="2"/>
              <a:buChar char=""/>
            </a:pPr>
            <a:r>
              <a:rPr lang="en-US" b="1"/>
              <a:t>Khi chúng ta muốn sử dụng một hoặc nhiều lớp có sẵn, nh</a:t>
            </a:r>
            <a:r>
              <a:rPr lang="vi-VN" b="1"/>
              <a:t>ư</a:t>
            </a:r>
            <a:r>
              <a:rPr lang="en-US" b="1"/>
              <a:t>ng giao diện của nó không t</a:t>
            </a:r>
            <a:r>
              <a:rPr lang="vi-VN" b="1"/>
              <a:t>ư</a:t>
            </a:r>
            <a:r>
              <a:rPr lang="en-US" b="1"/>
              <a:t>ơng thích với phần còn lại của ch</a:t>
            </a:r>
            <a:r>
              <a:rPr lang="vi-VN" b="1"/>
              <a:t>ư</a:t>
            </a:r>
            <a:r>
              <a:rPr lang="en-US" b="1"/>
              <a:t>ơng trình.</a:t>
            </a:r>
          </a:p>
          <a:p>
            <a:pPr>
              <a:buSzPct val="100000"/>
              <a:buFont typeface="Wingdings" panose="05000000000000000000" pitchFamily="2" charset="2"/>
              <a:buChar char=""/>
            </a:pPr>
            <a:r>
              <a:rPr lang="en-US">
                <a:sym typeface="Wingdings" panose="05000000000000000000" pitchFamily="2" charset="2"/>
              </a:rPr>
              <a:t>Mẫu Adapter sẽ tạo ra lớp trung gian giữa ch</a:t>
            </a:r>
            <a:r>
              <a:rPr lang="vi-VN">
                <a:sym typeface="Wingdings" panose="05000000000000000000" pitchFamily="2" charset="2"/>
              </a:rPr>
              <a:t>ư</a:t>
            </a:r>
            <a:r>
              <a:rPr lang="en-US">
                <a:sym typeface="Wingdings" panose="05000000000000000000" pitchFamily="2" charset="2"/>
              </a:rPr>
              <a:t>ơng trình và lớp cũ/ lớp không t</a:t>
            </a:r>
            <a:r>
              <a:rPr lang="vi-VN">
                <a:sym typeface="Wingdings" panose="05000000000000000000" pitchFamily="2" charset="2"/>
              </a:rPr>
              <a:t>ư</a:t>
            </a:r>
            <a:r>
              <a:rPr lang="en-US">
                <a:sym typeface="Wingdings" panose="05000000000000000000" pitchFamily="2" charset="2"/>
              </a:rPr>
              <a:t>ơng thích.</a:t>
            </a:r>
            <a:endParaRPr lang="en-US"/>
          </a:p>
          <a:p>
            <a:pPr>
              <a:buSzPct val="100000"/>
              <a:buFont typeface="Wingdings 2" panose="05020102010507070707" pitchFamily="18" charset="2"/>
              <a:buChar char=""/>
            </a:pPr>
            <a:r>
              <a:rPr lang="en-US" b="1"/>
              <a:t>Sử dụng lại các lớp con để bổ sung các tính năng mà lớp cha không thể them vào.</a:t>
            </a:r>
          </a:p>
          <a:p>
            <a:pPr>
              <a:buSzPct val="100000"/>
              <a:buFont typeface="Wingdings" panose="05000000000000000000" pitchFamily="2" charset="2"/>
              <a:buChar char="F"/>
            </a:pPr>
            <a:r>
              <a:rPr lang="en-US"/>
              <a:t>Mở rộng các tính năng bằng các lớp con nh</a:t>
            </a:r>
            <a:r>
              <a:rPr lang="vi-VN"/>
              <a:t>ư</a:t>
            </a:r>
            <a:r>
              <a:rPr lang="en-US"/>
              <a:t>ng phải ghi đè lại các ph</a:t>
            </a:r>
            <a:r>
              <a:rPr lang="vi-VN"/>
              <a:t>ư</a:t>
            </a:r>
            <a:r>
              <a:rPr lang="en-US"/>
              <a:t>ơng thức của lớp cha </a:t>
            </a:r>
            <a:r>
              <a:rPr lang="en-US">
                <a:sym typeface="Wingdings" panose="05000000000000000000" pitchFamily="2" charset="2"/>
              </a:rPr>
              <a:t> </a:t>
            </a:r>
            <a:r>
              <a:rPr lang="en-US" b="1">
                <a:sym typeface="Wingdings" panose="05000000000000000000" pitchFamily="2" charset="2"/>
              </a:rPr>
              <a:t>Không đ</a:t>
            </a:r>
            <a:r>
              <a:rPr lang="vi-VN" b="1">
                <a:sym typeface="Wingdings" panose="05000000000000000000" pitchFamily="2" charset="2"/>
              </a:rPr>
              <a:t>ư</a:t>
            </a:r>
            <a:r>
              <a:rPr lang="en-US" b="1">
                <a:sym typeface="Wingdings" panose="05000000000000000000" pitchFamily="2" charset="2"/>
              </a:rPr>
              <a:t>ợc tốt cho lắm</a:t>
            </a:r>
            <a:r>
              <a:rPr lang="en-US">
                <a:sym typeface="Wingdings" panose="05000000000000000000" pitchFamily="2" charset="2"/>
              </a:rPr>
              <a:t>.</a:t>
            </a:r>
          </a:p>
          <a:p>
            <a:pPr>
              <a:buSzPct val="100000"/>
              <a:buFont typeface="Wingdings" panose="05000000000000000000" pitchFamily="2" charset="2"/>
              <a:buChar char="F"/>
            </a:pPr>
            <a:r>
              <a:rPr lang="en-US">
                <a:sym typeface="Wingdings" panose="05000000000000000000" pitchFamily="2" charset="2"/>
              </a:rPr>
              <a:t>Giải pháp đ</a:t>
            </a:r>
            <a:r>
              <a:rPr lang="vi-VN">
                <a:sym typeface="Wingdings" panose="05000000000000000000" pitchFamily="2" charset="2"/>
              </a:rPr>
              <a:t>ơ</a:t>
            </a:r>
            <a:r>
              <a:rPr lang="en-US">
                <a:sym typeface="Wingdings" panose="05000000000000000000" pitchFamily="2" charset="2"/>
              </a:rPr>
              <a:t>n giản h</a:t>
            </a:r>
            <a:r>
              <a:rPr lang="vi-VN">
                <a:sym typeface="Wingdings" panose="05000000000000000000" pitchFamily="2" charset="2"/>
              </a:rPr>
              <a:t>ơ</a:t>
            </a:r>
            <a:r>
              <a:rPr lang="en-US">
                <a:sym typeface="Wingdings" panose="05000000000000000000" pitchFamily="2" charset="2"/>
              </a:rPr>
              <a:t>n là sử dụng mẫu Decorator.</a:t>
            </a:r>
            <a:endParaRPr lang="en-US"/>
          </a:p>
          <a:p>
            <a:endParaRPr lang="en-US"/>
          </a:p>
        </p:txBody>
      </p:sp>
      <p:sp>
        <p:nvSpPr>
          <p:cNvPr id="4" name="Slide Number Placeholder 3"/>
          <p:cNvSpPr>
            <a:spLocks noGrp="1"/>
          </p:cNvSpPr>
          <p:nvPr>
            <p:ph type="sldNum" sz="quarter" idx="5"/>
          </p:nvPr>
        </p:nvSpPr>
        <p:spPr/>
        <p:txBody>
          <a:bodyPr/>
          <a:lstStyle/>
          <a:p>
            <a:fld id="{CF6D4931-4434-44D5-BA24-BE14C231AC04}" type="slidenum">
              <a:rPr lang="en-US" smtClean="0"/>
              <a:t>7</a:t>
            </a:fld>
            <a:endParaRPr lang="en-US"/>
          </a:p>
        </p:txBody>
      </p:sp>
    </p:spTree>
    <p:extLst>
      <p:ext uri="{BB962C8B-B14F-4D97-AF65-F5344CB8AC3E}">
        <p14:creationId xmlns:p14="http://schemas.microsoft.com/office/powerpoint/2010/main" val="3486998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Bạn có sẵn dữ liệu XML và cần hiển thị cho ng</a:t>
            </a:r>
            <a:r>
              <a:rPr lang="vi-VN"/>
              <a:t>ư</a:t>
            </a:r>
            <a:r>
              <a:rPr lang="en-US"/>
              <a:t>ời dùng xem.</a:t>
            </a:r>
          </a:p>
          <a:p>
            <a:r>
              <a:rPr lang="en-US"/>
              <a:t>Nh</a:t>
            </a:r>
            <a:r>
              <a:rPr lang="vi-VN"/>
              <a:t>ư</a:t>
            </a:r>
            <a:r>
              <a:rPr lang="en-US"/>
              <a:t>ng thư viện Analytics chỉ làm việc với định dạng JSON.</a:t>
            </a:r>
          </a:p>
          <a:p>
            <a:r>
              <a:rPr lang="en-US"/>
              <a:t>Bạn có thể thay đổi th</a:t>
            </a:r>
            <a:r>
              <a:rPr lang="vi-VN"/>
              <a:t>ư</a:t>
            </a:r>
            <a:r>
              <a:rPr lang="en-US"/>
              <a:t> viện Analytics để làm việc với XML, tuy nhiên nó có thể làm phá vỡ một số mã có trong th</a:t>
            </a:r>
            <a:r>
              <a:rPr lang="vi-VN"/>
              <a:t>ư</a:t>
            </a:r>
            <a:r>
              <a:rPr lang="en-US"/>
              <a:t> viện, cũng nh</a:t>
            </a:r>
            <a:r>
              <a:rPr lang="vi-VN"/>
              <a:t>ư</a:t>
            </a:r>
            <a:r>
              <a:rPr lang="en-US"/>
              <a:t> tạo ra lỗi không thể tiếp cận.</a:t>
            </a:r>
          </a:p>
          <a:p>
            <a:r>
              <a:rPr lang="en-US"/>
              <a:t>Vì vậy chúng ta tạo một </a:t>
            </a:r>
            <a:r>
              <a:rPr lang="en-US" i="1"/>
              <a:t>Adapter</a:t>
            </a:r>
            <a:r>
              <a:rPr lang="en-US"/>
              <a:t> để chuyển đổi XML sang JSON tên là XML-to-JSON.</a:t>
            </a:r>
          </a:p>
          <a:p>
            <a:r>
              <a:rPr lang="en-US"/>
              <a:t>Th</a:t>
            </a:r>
            <a:r>
              <a:rPr lang="vi-VN"/>
              <a:t>ư</a:t>
            </a:r>
            <a:r>
              <a:rPr lang="en-US"/>
              <a:t> viện Analytics có thể sử dụng đ</a:t>
            </a:r>
            <a:r>
              <a:rPr lang="vi-VN"/>
              <a:t>ư</a:t>
            </a:r>
            <a:r>
              <a:rPr lang="en-US"/>
              <a:t>ợc dữ liệu mới này.</a:t>
            </a:r>
          </a:p>
        </p:txBody>
      </p:sp>
      <p:sp>
        <p:nvSpPr>
          <p:cNvPr id="4" name="Slide Number Placeholder 3"/>
          <p:cNvSpPr>
            <a:spLocks noGrp="1"/>
          </p:cNvSpPr>
          <p:nvPr>
            <p:ph type="sldNum" sz="quarter" idx="5"/>
          </p:nvPr>
        </p:nvSpPr>
        <p:spPr/>
        <p:txBody>
          <a:bodyPr/>
          <a:lstStyle/>
          <a:p>
            <a:fld id="{CF6D4931-4434-44D5-BA24-BE14C231AC04}" type="slidenum">
              <a:rPr lang="en-US" smtClean="0"/>
              <a:t>9</a:t>
            </a:fld>
            <a:endParaRPr lang="en-US"/>
          </a:p>
        </p:txBody>
      </p:sp>
    </p:spTree>
    <p:extLst>
      <p:ext uri="{BB962C8B-B14F-4D97-AF65-F5344CB8AC3E}">
        <p14:creationId xmlns:p14="http://schemas.microsoft.com/office/powerpoint/2010/main" val="68057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100000"/>
              <a:buFont typeface="Wingdings 2" panose="05020102010507070707" pitchFamily="18" charset="2"/>
              <a:buChar char="u"/>
            </a:pPr>
            <a:r>
              <a:rPr lang="en-US" b="1"/>
              <a:t>Sử dụng Bridge khi bạn muốn phân chia và tổ chức một lớp thành một số biến thể của một chức năng.</a:t>
            </a:r>
          </a:p>
          <a:p>
            <a:pPr marL="171450" marR="0" lvl="0" indent="-171450" algn="l" defTabSz="914400" rtl="0" eaLnBrk="1" fontAlgn="auto" latinLnBrk="0" hangingPunct="1">
              <a:lnSpc>
                <a:spcPct val="100000"/>
              </a:lnSpc>
              <a:spcBef>
                <a:spcPts val="0"/>
              </a:spcBef>
              <a:spcAft>
                <a:spcPts val="0"/>
              </a:spcAft>
              <a:buClrTx/>
              <a:buSzPct val="100000"/>
              <a:buFont typeface="Wingdings" panose="05000000000000000000" pitchFamily="2" charset="2"/>
              <a:buChar char="F"/>
              <a:tabLst/>
              <a:defRPr/>
            </a:pPr>
            <a:r>
              <a:rPr lang="en-US" sz="1200" kern="1200">
                <a:solidFill>
                  <a:schemeClr val="tx1"/>
                </a:solidFill>
                <a:effectLst/>
                <a:latin typeface="+mn-lt"/>
                <a:ea typeface="+mn-ea"/>
                <a:cs typeface="+mn-cs"/>
              </a:rPr>
              <a:t>Một lớp càng lớn thì càng khó tìm ra cách hoạt động và mất nhiều thời gian thay đổi. Việc thay đổi một chức năng cũng có thể làm thay đổi toàn bộ lớp, kết quả th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ờng là xuất hiện lỗi.</a:t>
            </a:r>
          </a:p>
          <a:p>
            <a:pPr marL="171450" marR="0" lvl="0" indent="-171450" algn="l" defTabSz="914400" rtl="0" eaLnBrk="1" fontAlgn="auto" latinLnBrk="0" hangingPunct="1">
              <a:lnSpc>
                <a:spcPct val="100000"/>
              </a:lnSpc>
              <a:spcBef>
                <a:spcPts val="0"/>
              </a:spcBef>
              <a:spcAft>
                <a:spcPts val="0"/>
              </a:spcAft>
              <a:buClrTx/>
              <a:buSzPct val="100000"/>
              <a:buFont typeface="Wingdings" panose="05000000000000000000" pitchFamily="2" charset="2"/>
              <a:buChar char="F"/>
              <a:tabLst/>
              <a:defRPr/>
            </a:pPr>
            <a:r>
              <a:rPr lang="en-US" sz="1200" kern="1200">
                <a:solidFill>
                  <a:schemeClr val="tx1"/>
                </a:solidFill>
                <a:effectLst/>
                <a:latin typeface="+mn-lt"/>
                <a:ea typeface="+mn-ea"/>
                <a:cs typeface="+mn-cs"/>
              </a:rPr>
              <a:t>Việc chia ra các lớp nhỏ, phân cấp giúp đ</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n giản hóa bảo trì và giảm thiểu rủi ro.</a:t>
            </a:r>
            <a:endParaRPr lang="en-US"/>
          </a:p>
          <a:p>
            <a:pPr>
              <a:buSzPct val="100000"/>
              <a:buFont typeface="Wingdings 2" panose="05020102010507070707" pitchFamily="18" charset="2"/>
              <a:buChar char="v"/>
            </a:pPr>
            <a:r>
              <a:rPr lang="en-US" b="1"/>
              <a:t>Sử dụng khi bạn cần mở rộng một lớp theo chiều h</a:t>
            </a:r>
            <a:r>
              <a:rPr lang="vi-VN" b="1"/>
              <a:t>ư</a:t>
            </a:r>
            <a:r>
              <a:rPr lang="en-US" b="1"/>
              <a:t>ớng độc lập.</a:t>
            </a:r>
          </a:p>
          <a:p>
            <a:pPr marL="171450" indent="-171450">
              <a:buSzPct val="100000"/>
              <a:buFont typeface="Wingdings" panose="05000000000000000000" pitchFamily="2" charset="2"/>
              <a:buChar char="F"/>
            </a:pPr>
            <a:r>
              <a:rPr lang="en-US"/>
              <a:t>Ủy nhiệm các công việc liên quan đến các đối t</a:t>
            </a:r>
            <a:r>
              <a:rPr lang="vi-VN"/>
              <a:t>ư</a:t>
            </a:r>
            <a:r>
              <a:rPr lang="en-US"/>
              <a:t>ợng thuộc phân nhánh thay vì cho một lớp tự làm hết.</a:t>
            </a:r>
          </a:p>
          <a:p>
            <a:pPr>
              <a:buSzPct val="100000"/>
              <a:buFont typeface="Wingdings 2" panose="05020102010507070707" pitchFamily="18" charset="2"/>
              <a:buChar char=""/>
            </a:pPr>
            <a:r>
              <a:rPr lang="en-US" b="1"/>
              <a:t>Sử dụng khi bạn cần chuyển đổi đối t</a:t>
            </a:r>
            <a:r>
              <a:rPr lang="vi-VN" b="1"/>
              <a:t>ư</a:t>
            </a:r>
            <a:r>
              <a:rPr lang="en-US" b="1"/>
              <a:t>ợng thực hiện trong khi chạy ch</a:t>
            </a:r>
            <a:r>
              <a:rPr lang="vi-VN" b="1"/>
              <a:t>ư</a:t>
            </a:r>
            <a:r>
              <a:rPr lang="en-US" b="1"/>
              <a:t>ơng trình.</a:t>
            </a:r>
          </a:p>
          <a:p>
            <a:pPr marL="171450" indent="-171450">
              <a:buFont typeface="Wingdings" panose="05000000000000000000" pitchFamily="2" charset="2"/>
              <a:buChar char="F"/>
            </a:pPr>
            <a:r>
              <a:rPr lang="en-US"/>
              <a:t>Đây không phải là sự bắt buộc, nh</a:t>
            </a:r>
            <a:r>
              <a:rPr lang="vi-VN"/>
              <a:t>ư</a:t>
            </a:r>
            <a:r>
              <a:rPr lang="en-US"/>
              <a:t>ng mẫu Bridge cho phép bạn thay thế đối t</a:t>
            </a:r>
            <a:r>
              <a:rPr lang="vi-VN"/>
              <a:t>ư</a:t>
            </a:r>
            <a:r>
              <a:rPr lang="en-US"/>
              <a:t>ợng thực hiện bên trong lớp Abstraction. Đ</a:t>
            </a:r>
            <a:r>
              <a:rPr lang="vi-VN"/>
              <a:t>ơ</a:t>
            </a:r>
            <a:r>
              <a:rPr lang="en-US"/>
              <a:t>n giản chỉ là gán một giá trị mới vào mà thôi.</a:t>
            </a:r>
          </a:p>
        </p:txBody>
      </p:sp>
      <p:sp>
        <p:nvSpPr>
          <p:cNvPr id="4" name="Slide Number Placeholder 3"/>
          <p:cNvSpPr>
            <a:spLocks noGrp="1"/>
          </p:cNvSpPr>
          <p:nvPr>
            <p:ph type="sldNum" sz="quarter" idx="5"/>
          </p:nvPr>
        </p:nvSpPr>
        <p:spPr/>
        <p:txBody>
          <a:bodyPr/>
          <a:lstStyle/>
          <a:p>
            <a:fld id="{CF6D4931-4434-44D5-BA24-BE14C231AC04}" type="slidenum">
              <a:rPr lang="en-US" smtClean="0"/>
              <a:t>15</a:t>
            </a:fld>
            <a:endParaRPr lang="en-US"/>
          </a:p>
        </p:txBody>
      </p:sp>
    </p:spTree>
    <p:extLst>
      <p:ext uri="{BB962C8B-B14F-4D97-AF65-F5344CB8AC3E}">
        <p14:creationId xmlns:p14="http://schemas.microsoft.com/office/powerpoint/2010/main" val="1790982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hình trên</a:t>
            </a:r>
          </a:p>
          <a:p>
            <a:r>
              <a:rPr lang="en-US"/>
              <a:t>Mẫu Bridge giúp chia đoạn mã nguyên khối của một ứng dụng để quản lý thiết bị (Device) và điều khiển từ xa (Remote control) t</a:t>
            </a:r>
            <a:r>
              <a:rPr lang="vi-VN"/>
              <a:t>ư</a:t>
            </a:r>
            <a:r>
              <a:rPr lang="en-US"/>
              <a:t>ơng ứng của Device.</a:t>
            </a:r>
          </a:p>
          <a:p>
            <a:r>
              <a:rPr lang="en-US"/>
              <a:t>Vì vậy, lớp Implementation chính là lớp Device.</a:t>
            </a:r>
          </a:p>
          <a:p>
            <a:r>
              <a:rPr lang="en-US"/>
              <a:t>Lớp Abstraction chính là lớp Remote.</a:t>
            </a:r>
          </a:p>
          <a:p>
            <a:r>
              <a:rPr lang="en-US"/>
              <a:t>Tại lớp Remote có một thuộc tính liên kết với một đối t</a:t>
            </a:r>
            <a:r>
              <a:rPr lang="vi-VN"/>
              <a:t>ư</a:t>
            </a:r>
            <a:r>
              <a:rPr lang="en-US"/>
              <a:t>ợng Thiết bị </a:t>
            </a:r>
            <a:r>
              <a:rPr lang="en-US">
                <a:sym typeface="Wingdings" panose="05000000000000000000" pitchFamily="2" charset="2"/>
              </a:rPr>
              <a:t> Quan hệ “has-a”</a:t>
            </a:r>
          </a:p>
          <a:p>
            <a:r>
              <a:rPr lang="en-US">
                <a:sym typeface="Wingdings" panose="05000000000000000000" pitchFamily="2" charset="2"/>
              </a:rPr>
              <a:t>Tất cả các Remote làm việc với các Thiết bị thông qua Interface của lớp Device.</a:t>
            </a:r>
          </a:p>
          <a:p>
            <a:r>
              <a:rPr lang="en-US">
                <a:sym typeface="Wingdings" panose="05000000000000000000" pitchFamily="2" charset="2"/>
              </a:rPr>
              <a:t>Việc phát triển các lớp Remote Control sẽ không còn phụ thuộc vào lớp Device nữa, do đó, chúng ta có thể mở rộng lớp Remote bằng cách thêm các chức năng khác vào lớp con của Remote.</a:t>
            </a:r>
          </a:p>
        </p:txBody>
      </p:sp>
      <p:sp>
        <p:nvSpPr>
          <p:cNvPr id="4" name="Slide Number Placeholder 3"/>
          <p:cNvSpPr>
            <a:spLocks noGrp="1"/>
          </p:cNvSpPr>
          <p:nvPr>
            <p:ph type="sldNum" sz="quarter" idx="5"/>
          </p:nvPr>
        </p:nvSpPr>
        <p:spPr/>
        <p:txBody>
          <a:bodyPr/>
          <a:lstStyle/>
          <a:p>
            <a:fld id="{CF6D4931-4434-44D5-BA24-BE14C231AC04}" type="slidenum">
              <a:rPr lang="en-US" smtClean="0"/>
              <a:t>17</a:t>
            </a:fld>
            <a:endParaRPr lang="en-US"/>
          </a:p>
        </p:txBody>
      </p:sp>
    </p:spTree>
    <p:extLst>
      <p:ext uri="{BB962C8B-B14F-4D97-AF65-F5344CB8AC3E}">
        <p14:creationId xmlns:p14="http://schemas.microsoft.com/office/powerpoint/2010/main" val="2475791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lvl1pPr algn="ctr">
              <a:defRPr/>
            </a:lvl1pPr>
          </a:lstStyle>
          <a:p>
            <a:fld id="{C49BF14A-5F8C-4319-97C6-A896B0E99E55}" type="datetime1">
              <a:rPr lang="vi-VN" smtClean="0"/>
              <a:pPr/>
              <a:t>15/11/2019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r>
              <a:rPr lang="en-US"/>
              <a:t>Adapter pattern &amp; bridge pattern</a:t>
            </a:r>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154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FA6D7A-CBC3-4EAB-9271-8B568EA79397}" type="datetime1">
              <a:rPr lang="vi-VN" smtClean="0"/>
              <a:t>15/11/2019</a:t>
            </a:fld>
            <a:endParaRPr lang="en-US" dirty="0"/>
          </a:p>
        </p:txBody>
      </p:sp>
      <p:sp>
        <p:nvSpPr>
          <p:cNvPr id="5" name="Footer Placeholder 4"/>
          <p:cNvSpPr>
            <a:spLocks noGrp="1"/>
          </p:cNvSpPr>
          <p:nvPr>
            <p:ph type="ftr" sz="quarter" idx="11"/>
          </p:nvPr>
        </p:nvSpPr>
        <p:spPr/>
        <p:txBody>
          <a:bodyPr/>
          <a:lstStyle/>
          <a:p>
            <a:r>
              <a:rPr lang="en-US"/>
              <a:t>Adapter pattern &amp; bridge pattern</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454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D92CD456-AF12-4B04-BEB6-2C7A2CCC8907}" type="datetime1">
              <a:rPr lang="vi-VN" smtClean="0"/>
              <a:t>15/11/2019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r>
              <a:rPr lang="en-US"/>
              <a:t>Adapter pattern &amp; bridge pattern</a:t>
            </a:r>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204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243" y="636055"/>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701184"/>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lvl1pPr algn="ctr">
              <a:defRPr/>
            </a:lvl1pPr>
          </a:lstStyle>
          <a:p>
            <a:fld id="{A0618D7E-FA12-4DA8-8031-D3A9A5B4B817}" type="datetime1">
              <a:rPr lang="vi-VN" smtClean="0"/>
              <a:pPr/>
              <a:t>15/11/2019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Adapter pattern &amp; bridge pattern</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1339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0D24760C-5390-41C2-AB59-07982CE88681}" type="datetime1">
              <a:rPr lang="vi-VN" smtClean="0"/>
              <a:t>15/11/2019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r>
              <a:rPr lang="en-US"/>
              <a:t>Adapter pattern &amp; bridge pattern</a:t>
            </a:r>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5167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651AE-205B-4236-BC78-6C73BC8CBEE4}" type="datetime1">
              <a:rPr lang="vi-VN" smtClean="0"/>
              <a:t>15/11/2019</a:t>
            </a:fld>
            <a:endParaRPr lang="en-US" dirty="0"/>
          </a:p>
        </p:txBody>
      </p:sp>
      <p:sp>
        <p:nvSpPr>
          <p:cNvPr id="6" name="Footer Placeholder 5"/>
          <p:cNvSpPr>
            <a:spLocks noGrp="1"/>
          </p:cNvSpPr>
          <p:nvPr>
            <p:ph type="ftr" sz="quarter" idx="11"/>
          </p:nvPr>
        </p:nvSpPr>
        <p:spPr/>
        <p:txBody>
          <a:bodyPr/>
          <a:lstStyle/>
          <a:p>
            <a:r>
              <a:rPr lang="en-US"/>
              <a:t>Adapter pattern &amp; bridge pattern</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75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0615" y="2246481"/>
            <a:ext cx="5194769" cy="557784"/>
          </a:xfrm>
        </p:spPr>
        <p:txBody>
          <a:bodyPr anchor="ctr">
            <a:noAutofit/>
          </a:bodyPr>
          <a:lstStyle>
            <a:lvl1pPr marL="0" indent="0" algn="ctr">
              <a:buNone/>
              <a:defRPr sz="28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0" y="2926052"/>
            <a:ext cx="6096000" cy="2934999"/>
          </a:xfrm>
        </p:spPr>
        <p:txBody>
          <a:bodyPr anchor="t">
            <a:noAutofit/>
          </a:bodyPr>
          <a:lstStyle>
            <a:lvl1pPr>
              <a:defRPr sz="32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46618" y="2250892"/>
            <a:ext cx="519477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8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095997" y="2926052"/>
            <a:ext cx="6096000" cy="2934999"/>
          </a:xfrm>
        </p:spPr>
        <p:txBody>
          <a:bodyPr anchor="t">
            <a:noAutofit/>
          </a:bodyPr>
          <a:lstStyle>
            <a:lvl1pPr>
              <a:defRPr sz="32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B51030-7A08-4F7B-8B64-9A8958477259}" type="datetime1">
              <a:rPr lang="vi-VN" smtClean="0"/>
              <a:t>15/11/2019</a:t>
            </a:fld>
            <a:endParaRPr lang="en-US" dirty="0"/>
          </a:p>
        </p:txBody>
      </p:sp>
      <p:sp>
        <p:nvSpPr>
          <p:cNvPr id="8" name="Footer Placeholder 7"/>
          <p:cNvSpPr>
            <a:spLocks noGrp="1"/>
          </p:cNvSpPr>
          <p:nvPr>
            <p:ph type="ftr" sz="quarter" idx="11"/>
          </p:nvPr>
        </p:nvSpPr>
        <p:spPr/>
        <p:txBody>
          <a:bodyPr/>
          <a:lstStyle/>
          <a:p>
            <a:r>
              <a:rPr lang="en-US"/>
              <a:t>Adapter pattern &amp; bridge pattern</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451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685F68-E079-4E52-AA91-FEE46C7D8FF5}" type="datetime1">
              <a:rPr lang="vi-VN" smtClean="0"/>
              <a:t>15/11/2019</a:t>
            </a:fld>
            <a:endParaRPr lang="en-US" dirty="0"/>
          </a:p>
        </p:txBody>
      </p:sp>
      <p:sp>
        <p:nvSpPr>
          <p:cNvPr id="4" name="Footer Placeholder 3"/>
          <p:cNvSpPr>
            <a:spLocks noGrp="1"/>
          </p:cNvSpPr>
          <p:nvPr>
            <p:ph type="ftr" sz="quarter" idx="11"/>
          </p:nvPr>
        </p:nvSpPr>
        <p:spPr/>
        <p:txBody>
          <a:bodyPr/>
          <a:lstStyle/>
          <a:p>
            <a:r>
              <a:rPr lang="en-US"/>
              <a:t>Adapter pattern &amp; bridge pattern</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2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0F76AB-68E6-4FC3-8F4A-1CD14F129E51}" type="datetime1">
              <a:rPr lang="vi-VN" smtClean="0"/>
              <a:t>15/11/2019</a:t>
            </a:fld>
            <a:endParaRPr lang="en-US" dirty="0"/>
          </a:p>
        </p:txBody>
      </p:sp>
      <p:sp>
        <p:nvSpPr>
          <p:cNvPr id="3" name="Footer Placeholder 2"/>
          <p:cNvSpPr>
            <a:spLocks noGrp="1"/>
          </p:cNvSpPr>
          <p:nvPr>
            <p:ph type="ftr" sz="quarter" idx="11"/>
          </p:nvPr>
        </p:nvSpPr>
        <p:spPr/>
        <p:txBody>
          <a:bodyPr/>
          <a:lstStyle/>
          <a:p>
            <a:r>
              <a:rPr lang="en-US"/>
              <a:t>Adapter pattern &amp; bridge pattern</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022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7817" y="2836653"/>
            <a:ext cx="3682722" cy="3580021"/>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9C5E55-7008-405A-A9E1-CFDEA27BA366}" type="datetime1">
              <a:rPr lang="vi-VN" smtClean="0"/>
              <a:t>15/11/2019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a:t>Adapter pattern &amp; bridge pattern</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16690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BE0C32-4466-448A-AB91-23681BFB3379}" type="datetime1">
              <a:rPr lang="vi-VN" smtClean="0"/>
              <a:t>15/11/2019</a:t>
            </a:fld>
            <a:endParaRPr lang="en-US" dirty="0"/>
          </a:p>
        </p:txBody>
      </p:sp>
      <p:sp>
        <p:nvSpPr>
          <p:cNvPr id="6" name="Footer Placeholder 5"/>
          <p:cNvSpPr>
            <a:spLocks noGrp="1"/>
          </p:cNvSpPr>
          <p:nvPr>
            <p:ph type="ftr" sz="quarter" idx="11"/>
          </p:nvPr>
        </p:nvSpPr>
        <p:spPr/>
        <p:txBody>
          <a:bodyPr/>
          <a:lstStyle/>
          <a:p>
            <a:pPr algn="l"/>
            <a:r>
              <a:rPr lang="en-US"/>
              <a:t>Adapter pattern &amp; bridge pattern</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084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05123"/>
            <a:ext cx="10972800" cy="914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7090" y="1741091"/>
            <a:ext cx="10972800" cy="457200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05104" y="6423914"/>
            <a:ext cx="2743200" cy="365125"/>
          </a:xfrm>
          <a:prstGeom prst="rect">
            <a:avLst/>
          </a:prstGeom>
        </p:spPr>
        <p:txBody>
          <a:bodyPr vert="horz" lIns="91440" tIns="45720" rIns="91440" bIns="45720" rtlCol="0" anchor="ctr"/>
          <a:lstStyle>
            <a:lvl1pPr algn="ctr">
              <a:defRPr sz="1800">
                <a:solidFill>
                  <a:schemeClr val="tx1">
                    <a:lumMod val="75000"/>
                    <a:lumOff val="25000"/>
                  </a:schemeClr>
                </a:solidFill>
                <a:latin typeface="Avenir Next LT Pro (Body)"/>
              </a:defRPr>
            </a:lvl1pPr>
          </a:lstStyle>
          <a:p>
            <a:fld id="{BF503F35-FE4B-4CE1-9C08-2F965A2C53E5}" type="datetime1">
              <a:rPr lang="vi-VN" smtClean="0"/>
              <a:pPr/>
              <a:t>15/11/2019</a:t>
            </a:fld>
            <a:endParaRPr lang="en-US" dirty="0"/>
          </a:p>
        </p:txBody>
      </p:sp>
      <p:sp>
        <p:nvSpPr>
          <p:cNvPr id="5" name="Footer Placeholder 4"/>
          <p:cNvSpPr>
            <a:spLocks noGrp="1"/>
          </p:cNvSpPr>
          <p:nvPr>
            <p:ph type="ftr" sz="quarter" idx="3"/>
          </p:nvPr>
        </p:nvSpPr>
        <p:spPr>
          <a:xfrm>
            <a:off x="614243" y="6423914"/>
            <a:ext cx="6858000" cy="365125"/>
          </a:xfrm>
          <a:prstGeom prst="rect">
            <a:avLst/>
          </a:prstGeom>
        </p:spPr>
        <p:txBody>
          <a:bodyPr vert="horz" lIns="91440" tIns="45720" rIns="91440" bIns="45720" rtlCol="0" anchor="ctr"/>
          <a:lstStyle>
            <a:lvl1pPr algn="ctr">
              <a:defRPr sz="1800" b="0" cap="all">
                <a:solidFill>
                  <a:schemeClr val="tx1">
                    <a:lumMod val="75000"/>
                    <a:lumOff val="25000"/>
                  </a:schemeClr>
                </a:solidFill>
                <a:latin typeface="Avenir Next LT Pro (Body)"/>
              </a:defRPr>
            </a:lvl1pPr>
          </a:lstStyle>
          <a:p>
            <a:r>
              <a:rPr lang="en-US"/>
              <a:t>Adapter pattern &amp; bridge pattern</a:t>
            </a:r>
            <a:endParaRPr lang="en-US" dirty="0"/>
          </a:p>
        </p:txBody>
      </p:sp>
      <p:sp>
        <p:nvSpPr>
          <p:cNvPr id="6" name="Slide Number Placeholder 5"/>
          <p:cNvSpPr>
            <a:spLocks noGrp="1"/>
          </p:cNvSpPr>
          <p:nvPr>
            <p:ph type="sldNum" sz="quarter" idx="4"/>
          </p:nvPr>
        </p:nvSpPr>
        <p:spPr>
          <a:xfrm>
            <a:off x="10668470" y="6423914"/>
            <a:ext cx="914400" cy="365125"/>
          </a:xfrm>
          <a:prstGeom prst="rect">
            <a:avLst/>
          </a:prstGeom>
        </p:spPr>
        <p:txBody>
          <a:bodyPr vert="horz" lIns="91440" tIns="45720" rIns="91440" bIns="45720" rtlCol="0" anchor="ctr"/>
          <a:lstStyle>
            <a:lvl1pPr algn="ctr">
              <a:defRPr sz="18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647005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72" r:id="rId5"/>
    <p:sldLayoutId id="2147483666" r:id="rId6"/>
    <p:sldLayoutId id="2147483667" r:id="rId7"/>
    <p:sldLayoutId id="2147483668" r:id="rId8"/>
    <p:sldLayoutId id="2147483671" r:id="rId9"/>
    <p:sldLayoutId id="2147483669" r:id="rId10"/>
    <p:sldLayoutId id="2147483670" r:id="rId11"/>
  </p:sldLayoutIdLst>
  <p:hf hdr="0"/>
  <p:txStyles>
    <p:titleStyle>
      <a:lvl1pPr algn="ctr" defTabSz="457200" rtl="0" eaLnBrk="1" latinLnBrk="0" hangingPunct="1">
        <a:lnSpc>
          <a:spcPct val="90000"/>
        </a:lnSpc>
        <a:spcBef>
          <a:spcPct val="0"/>
        </a:spcBef>
        <a:buNone/>
        <a:defRPr sz="4000" b="1" kern="1200" cap="all">
          <a:solidFill>
            <a:schemeClr val="tx1">
              <a:lumMod val="75000"/>
              <a:lumOff val="25000"/>
            </a:schemeClr>
          </a:solidFill>
          <a:latin typeface="Candara" panose="020E0502030303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3600" kern="1200">
          <a:solidFill>
            <a:schemeClr val="tx1">
              <a:lumMod val="75000"/>
              <a:lumOff val="25000"/>
            </a:schemeClr>
          </a:solidFill>
          <a:latin typeface="Century Schoolbook" panose="02040604050505020304" pitchFamily="18" charset="0"/>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3200" kern="1200">
          <a:solidFill>
            <a:schemeClr val="tx1">
              <a:lumMod val="75000"/>
              <a:lumOff val="25000"/>
            </a:schemeClr>
          </a:solidFill>
          <a:latin typeface="Century Schoolbook" panose="02040604050505020304" pitchFamily="18" charset="0"/>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3200" kern="1200">
          <a:solidFill>
            <a:schemeClr val="tx1">
              <a:lumMod val="75000"/>
              <a:lumOff val="25000"/>
            </a:schemeClr>
          </a:solidFill>
          <a:latin typeface="Century Schoolbook" panose="02040604050505020304" pitchFamily="18" charset="0"/>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800" kern="1200">
          <a:solidFill>
            <a:schemeClr val="tx1">
              <a:lumMod val="75000"/>
              <a:lumOff val="25000"/>
            </a:schemeClr>
          </a:solidFill>
          <a:latin typeface="Century Schoolbook" panose="02040604050505020304" pitchFamily="18" charset="0"/>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800" kern="1200">
          <a:solidFill>
            <a:schemeClr val="tx1">
              <a:lumMod val="75000"/>
              <a:lumOff val="25000"/>
            </a:schemeClr>
          </a:solidFill>
          <a:latin typeface="Century Schoolbook" panose="02040604050505020304" pitchFamily="18" charset="0"/>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refactoring.guru/design-patterns/adapter"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refactoring.guru/design-patterns/bridge"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cute-pictures.blogspot.com/2010/05/beautifully-illustrated-vector-flower.html"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11.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hyperlink" Target="http://cute-pictures.blogspot.com/2010/05/beautifully-illustrated-vector-flower.html" TargetMode="External"/><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cute-pictures.blogspot.com/2010/10/pleasant-green-sky-background.html" TargetMode="External"/><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it board&#10;&#10;Description automatically generated">
            <a:extLst>
              <a:ext uri="{FF2B5EF4-FFF2-40B4-BE49-F238E27FC236}">
                <a16:creationId xmlns:a16="http://schemas.microsoft.com/office/drawing/2014/main" id="{2756A509-0306-4CB6-9B1E-BFE8CA7CFBAE}"/>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E79B8CFE-161B-4C0F-934C-B377DD26C8F6}"/>
              </a:ext>
            </a:extLst>
          </p:cNvPr>
          <p:cNvSpPr>
            <a:spLocks noGrp="1"/>
          </p:cNvSpPr>
          <p:nvPr>
            <p:ph type="ctrTitle"/>
          </p:nvPr>
        </p:nvSpPr>
        <p:spPr>
          <a:xfrm>
            <a:off x="983224" y="669072"/>
            <a:ext cx="10225530" cy="1951465"/>
          </a:xfrm>
        </p:spPr>
        <p:txBody>
          <a:bodyPr>
            <a:normAutofit/>
          </a:bodyPr>
          <a:lstStyle/>
          <a:p>
            <a:r>
              <a:rPr lang="en-US" sz="6000" cap="none">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BÁO CÁO ĐỀ TÀI</a:t>
            </a:r>
            <a:br>
              <a:rPr lang="en-US" sz="6000" cap="none">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6000" cap="none">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THIẾT KẾ MẪU</a:t>
            </a:r>
          </a:p>
        </p:txBody>
      </p:sp>
      <p:sp>
        <p:nvSpPr>
          <p:cNvPr id="3" name="Subtitle 2">
            <a:extLst>
              <a:ext uri="{FF2B5EF4-FFF2-40B4-BE49-F238E27FC236}">
                <a16:creationId xmlns:a16="http://schemas.microsoft.com/office/drawing/2014/main" id="{1ABFF96E-4B62-41BE-B421-922A66C7C64A}"/>
              </a:ext>
            </a:extLst>
          </p:cNvPr>
          <p:cNvSpPr>
            <a:spLocks noGrp="1"/>
          </p:cNvSpPr>
          <p:nvPr>
            <p:ph type="subTitle" idx="1"/>
          </p:nvPr>
        </p:nvSpPr>
        <p:spPr>
          <a:xfrm>
            <a:off x="-1" y="2699935"/>
            <a:ext cx="12191980" cy="1951464"/>
          </a:xfrm>
        </p:spPr>
        <p:txBody>
          <a:bodyPr>
            <a:normAutofit/>
          </a:bodyPr>
          <a:lstStyle/>
          <a:p>
            <a:pPr algn="ctr"/>
            <a:r>
              <a:rPr lang="en-US" sz="4000" cap="none">
                <a:ln w="0"/>
                <a:solidFill>
                  <a:schemeClr val="tx1"/>
                </a:solidFill>
                <a:effectLst>
                  <a:outerShdw blurRad="38100" dist="19050" dir="2700000" algn="tl" rotWithShape="0">
                    <a:schemeClr val="dk1">
                      <a:alpha val="40000"/>
                    </a:schemeClr>
                  </a:outerShdw>
                </a:effectLst>
              </a:rPr>
              <a:t>Đề tài </a:t>
            </a:r>
          </a:p>
          <a:p>
            <a:pPr algn="ctr"/>
            <a:r>
              <a:rPr lang="en-US" sz="4000" b="1" cap="none">
                <a:ln w="9525">
                  <a:solidFill>
                    <a:schemeClr val="bg1"/>
                  </a:solidFill>
                  <a:prstDash val="solid"/>
                </a:ln>
                <a:solidFill>
                  <a:schemeClr val="tx1"/>
                </a:solidFill>
                <a:effectLst>
                  <a:outerShdw blurRad="12700" dist="38100" dir="2700000" algn="tl" rotWithShape="0">
                    <a:schemeClr val="bg1">
                      <a:lumMod val="50000"/>
                    </a:schemeClr>
                  </a:outerShdw>
                </a:effectLst>
              </a:rPr>
              <a:t>ADAPTER PATTERN VÀ BRIDGE PATTERN</a:t>
            </a:r>
          </a:p>
        </p:txBody>
      </p:sp>
      <p:sp>
        <p:nvSpPr>
          <p:cNvPr id="5" name="TextBox 4">
            <a:extLst>
              <a:ext uri="{FF2B5EF4-FFF2-40B4-BE49-F238E27FC236}">
                <a16:creationId xmlns:a16="http://schemas.microsoft.com/office/drawing/2014/main" id="{3E787D62-48B6-4D2B-9896-24952CA0B7E1}"/>
              </a:ext>
            </a:extLst>
          </p:cNvPr>
          <p:cNvSpPr txBox="1"/>
          <p:nvPr/>
        </p:nvSpPr>
        <p:spPr>
          <a:xfrm>
            <a:off x="2029522" y="5553307"/>
            <a:ext cx="184731" cy="369332"/>
          </a:xfrm>
          <a:prstGeom prst="rect">
            <a:avLst/>
          </a:prstGeom>
          <a:noFill/>
        </p:spPr>
        <p:txBody>
          <a:bodyPr wrap="none" rtlCol="0">
            <a:spAutoFit/>
          </a:bodyPr>
          <a:lstStyle/>
          <a:p>
            <a:endParaRPr lang="en-US"/>
          </a:p>
        </p:txBody>
      </p:sp>
      <p:graphicFrame>
        <p:nvGraphicFramePr>
          <p:cNvPr id="6" name="Table 5">
            <a:extLst>
              <a:ext uri="{FF2B5EF4-FFF2-40B4-BE49-F238E27FC236}">
                <a16:creationId xmlns:a16="http://schemas.microsoft.com/office/drawing/2014/main" id="{A837A29A-FA9C-438D-BE97-5C10E638CA4E}"/>
              </a:ext>
            </a:extLst>
          </p:cNvPr>
          <p:cNvGraphicFramePr>
            <a:graphicFrameLocks noGrp="1"/>
          </p:cNvGraphicFramePr>
          <p:nvPr>
            <p:extLst>
              <p:ext uri="{D42A27DB-BD31-4B8C-83A1-F6EECF244321}">
                <p14:modId xmlns:p14="http://schemas.microsoft.com/office/powerpoint/2010/main" val="741971756"/>
              </p:ext>
            </p:extLst>
          </p:nvPr>
        </p:nvGraphicFramePr>
        <p:xfrm>
          <a:off x="3549674" y="4987403"/>
          <a:ext cx="5092631" cy="1501140"/>
        </p:xfrm>
        <a:graphic>
          <a:graphicData uri="http://schemas.openxmlformats.org/drawingml/2006/table">
            <a:tbl>
              <a:tblPr>
                <a:tableStyleId>{5C22544A-7EE6-4342-B048-85BDC9FD1C3A}</a:tableStyleId>
              </a:tblPr>
              <a:tblGrid>
                <a:gridCol w="1671427">
                  <a:extLst>
                    <a:ext uri="{9D8B030D-6E8A-4147-A177-3AD203B41FA5}">
                      <a16:colId xmlns:a16="http://schemas.microsoft.com/office/drawing/2014/main" val="936324174"/>
                    </a:ext>
                  </a:extLst>
                </a:gridCol>
                <a:gridCol w="3421204">
                  <a:extLst>
                    <a:ext uri="{9D8B030D-6E8A-4147-A177-3AD203B41FA5}">
                      <a16:colId xmlns:a16="http://schemas.microsoft.com/office/drawing/2014/main" val="3729274035"/>
                    </a:ext>
                  </a:extLst>
                </a:gridCol>
              </a:tblGrid>
              <a:tr h="312165">
                <a:tc>
                  <a:txBody>
                    <a:bodyPr/>
                    <a:lstStyle/>
                    <a:p>
                      <a:pPr algn="l" fontAlgn="b"/>
                      <a:r>
                        <a:rPr lang="en-US" sz="2400" u="none" strike="noStrike">
                          <a:solidFill>
                            <a:schemeClr val="tx1"/>
                          </a:solidFill>
                          <a:effectLst/>
                        </a:rPr>
                        <a:t>1610111</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400" u="none" strike="noStrike">
                          <a:solidFill>
                            <a:schemeClr val="tx1"/>
                          </a:solidFill>
                          <a:effectLst/>
                        </a:rPr>
                        <a:t>Nguyễn Quang Duy</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0413618"/>
                  </a:ext>
                </a:extLst>
              </a:tr>
              <a:tr h="312165">
                <a:tc>
                  <a:txBody>
                    <a:bodyPr/>
                    <a:lstStyle/>
                    <a:p>
                      <a:pPr algn="l" fontAlgn="b"/>
                      <a:r>
                        <a:rPr lang="en-US" sz="2400" u="none" strike="noStrike">
                          <a:solidFill>
                            <a:schemeClr val="tx1"/>
                          </a:solidFill>
                          <a:effectLst/>
                        </a:rPr>
                        <a:t>1610190</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400" u="none" strike="noStrike">
                          <a:solidFill>
                            <a:schemeClr val="tx1"/>
                          </a:solidFill>
                          <a:effectLst/>
                        </a:rPr>
                        <a:t>Nguyễn Tấn Quảng</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5891440"/>
                  </a:ext>
                </a:extLst>
              </a:tr>
              <a:tr h="312165">
                <a:tc>
                  <a:txBody>
                    <a:bodyPr/>
                    <a:lstStyle/>
                    <a:p>
                      <a:pPr algn="l" fontAlgn="b"/>
                      <a:r>
                        <a:rPr lang="en-US" sz="2400" u="none" strike="noStrike">
                          <a:solidFill>
                            <a:schemeClr val="tx1"/>
                          </a:solidFill>
                          <a:effectLst/>
                        </a:rPr>
                        <a:t>1610191</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400" u="none" strike="noStrike">
                          <a:solidFill>
                            <a:schemeClr val="tx1"/>
                          </a:solidFill>
                          <a:effectLst/>
                        </a:rPr>
                        <a:t>Nguyễn Thành Quốc</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4325271"/>
                  </a:ext>
                </a:extLst>
              </a:tr>
              <a:tr h="312165">
                <a:tc>
                  <a:txBody>
                    <a:bodyPr/>
                    <a:lstStyle/>
                    <a:p>
                      <a:pPr algn="l" fontAlgn="b"/>
                      <a:r>
                        <a:rPr lang="en-US" sz="2400" u="none" strike="noStrike">
                          <a:solidFill>
                            <a:schemeClr val="tx1"/>
                          </a:solidFill>
                          <a:effectLst/>
                        </a:rPr>
                        <a:t>1610207</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400" u="none" strike="noStrike">
                          <a:solidFill>
                            <a:schemeClr val="tx1"/>
                          </a:solidFill>
                          <a:effectLst/>
                        </a:rPr>
                        <a:t>La Quốc Thắng</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7125687"/>
                  </a:ext>
                </a:extLst>
              </a:tr>
            </a:tbl>
          </a:graphicData>
        </a:graphic>
      </p:graphicFrame>
    </p:spTree>
    <p:extLst>
      <p:ext uri="{BB962C8B-B14F-4D97-AF65-F5344CB8AC3E}">
        <p14:creationId xmlns:p14="http://schemas.microsoft.com/office/powerpoint/2010/main" val="3035883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A6EC-443C-4265-9955-A901C033321C}"/>
              </a:ext>
            </a:extLst>
          </p:cNvPr>
          <p:cNvSpPr>
            <a:spLocks noGrp="1"/>
          </p:cNvSpPr>
          <p:nvPr>
            <p:ph type="title"/>
          </p:nvPr>
        </p:nvSpPr>
        <p:spPr/>
        <p:txBody>
          <a:bodyPr/>
          <a:lstStyle/>
          <a:p>
            <a:r>
              <a:rPr lang="vi-VN"/>
              <a:t>Ư</a:t>
            </a:r>
            <a:r>
              <a:rPr lang="en-US"/>
              <a:t>u và nh</a:t>
            </a:r>
            <a:r>
              <a:rPr lang="vi-VN"/>
              <a:t>ư</a:t>
            </a:r>
            <a:r>
              <a:rPr lang="en-US"/>
              <a:t>ợc điểm của mẫu adapter</a:t>
            </a:r>
          </a:p>
        </p:txBody>
      </p:sp>
      <p:sp>
        <p:nvSpPr>
          <p:cNvPr id="9" name="Text Placeholder 8">
            <a:extLst>
              <a:ext uri="{FF2B5EF4-FFF2-40B4-BE49-F238E27FC236}">
                <a16:creationId xmlns:a16="http://schemas.microsoft.com/office/drawing/2014/main" id="{C2BB7626-2ED8-4944-8225-C1A1BA70628C}"/>
              </a:ext>
            </a:extLst>
          </p:cNvPr>
          <p:cNvSpPr>
            <a:spLocks noGrp="1"/>
          </p:cNvSpPr>
          <p:nvPr>
            <p:ph type="body" idx="1"/>
          </p:nvPr>
        </p:nvSpPr>
        <p:spPr/>
        <p:txBody>
          <a:bodyPr/>
          <a:lstStyle/>
          <a:p>
            <a:r>
              <a:rPr lang="vi-VN"/>
              <a:t>Ư</a:t>
            </a:r>
            <a:r>
              <a:rPr lang="en-US"/>
              <a:t>u điểm</a:t>
            </a:r>
          </a:p>
        </p:txBody>
      </p:sp>
      <p:sp>
        <p:nvSpPr>
          <p:cNvPr id="10" name="Content Placeholder 9">
            <a:extLst>
              <a:ext uri="{FF2B5EF4-FFF2-40B4-BE49-F238E27FC236}">
                <a16:creationId xmlns:a16="http://schemas.microsoft.com/office/drawing/2014/main" id="{88749F47-D5A7-4C19-A747-AD2C217FA2A1}"/>
              </a:ext>
            </a:extLst>
          </p:cNvPr>
          <p:cNvSpPr>
            <a:spLocks noGrp="1"/>
          </p:cNvSpPr>
          <p:nvPr>
            <p:ph sz="half" idx="2"/>
          </p:nvPr>
        </p:nvSpPr>
        <p:spPr>
          <a:xfrm>
            <a:off x="367990" y="2926052"/>
            <a:ext cx="5728010" cy="2934999"/>
          </a:xfrm>
        </p:spPr>
        <p:txBody>
          <a:bodyPr>
            <a:normAutofit fontScale="92500"/>
          </a:bodyPr>
          <a:lstStyle/>
          <a:p>
            <a:pPr>
              <a:buSzPct val="100000"/>
              <a:buFont typeface="Wingdings" panose="05000000000000000000" pitchFamily="2" charset="2"/>
              <a:buChar char=""/>
            </a:pPr>
            <a:r>
              <a:rPr lang="en-US" sz="2800" i="1"/>
              <a:t>Nguyên tắc trách nhiệm duy nhất: </a:t>
            </a:r>
            <a:r>
              <a:rPr lang="en-US" sz="2800"/>
              <a:t>Bạn có thể chia phần xử lý logic nằm riêng biệt.</a:t>
            </a:r>
          </a:p>
          <a:p>
            <a:pPr>
              <a:buSzPct val="100000"/>
              <a:buFont typeface="Wingdings" panose="05000000000000000000" pitchFamily="2" charset="2"/>
              <a:buChar char=""/>
            </a:pPr>
            <a:r>
              <a:rPr lang="en-US" sz="2800" i="1"/>
              <a:t>Nguyên tắc Đóng/Mở:</a:t>
            </a:r>
            <a:r>
              <a:rPr lang="en-US" sz="2800"/>
              <a:t> Có thể mở rộng nhiều Adapter mà không làm phá vỡ ch</a:t>
            </a:r>
            <a:r>
              <a:rPr lang="vi-VN" sz="2800"/>
              <a:t>ư</a:t>
            </a:r>
            <a:r>
              <a:rPr lang="en-US" sz="2800"/>
              <a:t>ơng trình.</a:t>
            </a:r>
          </a:p>
        </p:txBody>
      </p:sp>
      <p:sp>
        <p:nvSpPr>
          <p:cNvPr id="11" name="Text Placeholder 10">
            <a:extLst>
              <a:ext uri="{FF2B5EF4-FFF2-40B4-BE49-F238E27FC236}">
                <a16:creationId xmlns:a16="http://schemas.microsoft.com/office/drawing/2014/main" id="{8FB32DC6-EF0B-4082-B0E8-4B33C80B139F}"/>
              </a:ext>
            </a:extLst>
          </p:cNvPr>
          <p:cNvSpPr>
            <a:spLocks noGrp="1"/>
          </p:cNvSpPr>
          <p:nvPr>
            <p:ph type="body" sz="quarter" idx="3"/>
          </p:nvPr>
        </p:nvSpPr>
        <p:spPr/>
        <p:txBody>
          <a:bodyPr/>
          <a:lstStyle/>
          <a:p>
            <a:r>
              <a:rPr lang="en-US"/>
              <a:t>Nh</a:t>
            </a:r>
            <a:r>
              <a:rPr lang="vi-VN"/>
              <a:t>ư</a:t>
            </a:r>
            <a:r>
              <a:rPr lang="en-US"/>
              <a:t>ợc điểm</a:t>
            </a:r>
          </a:p>
        </p:txBody>
      </p:sp>
      <p:sp>
        <p:nvSpPr>
          <p:cNvPr id="12" name="Content Placeholder 11">
            <a:extLst>
              <a:ext uri="{FF2B5EF4-FFF2-40B4-BE49-F238E27FC236}">
                <a16:creationId xmlns:a16="http://schemas.microsoft.com/office/drawing/2014/main" id="{1B28C7EB-5B8D-470F-828A-E9F58EEC9263}"/>
              </a:ext>
            </a:extLst>
          </p:cNvPr>
          <p:cNvSpPr>
            <a:spLocks noGrp="1"/>
          </p:cNvSpPr>
          <p:nvPr>
            <p:ph sz="quarter" idx="4"/>
          </p:nvPr>
        </p:nvSpPr>
        <p:spPr>
          <a:xfrm>
            <a:off x="6095997" y="2926052"/>
            <a:ext cx="5645391" cy="2934999"/>
          </a:xfrm>
        </p:spPr>
        <p:txBody>
          <a:bodyPr>
            <a:normAutofit/>
          </a:bodyPr>
          <a:lstStyle/>
          <a:p>
            <a:pPr>
              <a:buClr>
                <a:srgbClr val="FF0000"/>
              </a:buClr>
              <a:buSzPct val="100000"/>
              <a:buFont typeface="Wingdings" panose="05000000000000000000" pitchFamily="2" charset="2"/>
              <a:buChar char=""/>
            </a:pPr>
            <a:r>
              <a:rPr lang="en-US" sz="2600"/>
              <a:t>Tăng sự phức tạp của ch</a:t>
            </a:r>
            <a:r>
              <a:rPr lang="vi-VN" sz="2600"/>
              <a:t>ư</a:t>
            </a:r>
            <a:r>
              <a:rPr lang="en-US" sz="2600"/>
              <a:t>ơng trình vì phải tạo thêm các lớp/ interface mới.</a:t>
            </a:r>
          </a:p>
          <a:p>
            <a:pPr>
              <a:buClr>
                <a:srgbClr val="FF0000"/>
              </a:buClr>
              <a:buSzPct val="100000"/>
              <a:buFont typeface="Wingdings" panose="05000000000000000000" pitchFamily="2" charset="2"/>
              <a:buChar char=""/>
            </a:pPr>
            <a:r>
              <a:rPr lang="en-US" sz="2600"/>
              <a:t>Đôi khi chỉ cần chỉnh sửa lớp Adaptee là có thể t</a:t>
            </a:r>
            <a:r>
              <a:rPr lang="vi-VN" sz="2600"/>
              <a:t>ư</a:t>
            </a:r>
            <a:r>
              <a:rPr lang="en-US" sz="2600"/>
              <a:t>ơng thích đ</a:t>
            </a:r>
            <a:r>
              <a:rPr lang="vi-VN" sz="2600"/>
              <a:t>ư</a:t>
            </a:r>
            <a:r>
              <a:rPr lang="en-US" sz="2600"/>
              <a:t>ợc với Target.</a:t>
            </a:r>
          </a:p>
        </p:txBody>
      </p:sp>
      <p:sp>
        <p:nvSpPr>
          <p:cNvPr id="4" name="Date Placeholder 3">
            <a:extLst>
              <a:ext uri="{FF2B5EF4-FFF2-40B4-BE49-F238E27FC236}">
                <a16:creationId xmlns:a16="http://schemas.microsoft.com/office/drawing/2014/main" id="{DE712B89-BD25-445D-8EDC-255B0F2DAD46}"/>
              </a:ext>
            </a:extLst>
          </p:cNvPr>
          <p:cNvSpPr>
            <a:spLocks noGrp="1"/>
          </p:cNvSpPr>
          <p:nvPr>
            <p:ph type="dt" sz="half" idx="10"/>
          </p:nvPr>
        </p:nvSpPr>
        <p:spPr/>
        <p:txBody>
          <a:bodyPr/>
          <a:lstStyle/>
          <a:p>
            <a:fld id="{A0618D7E-FA12-4DA8-8031-D3A9A5B4B817}" type="datetime1">
              <a:rPr lang="vi-VN" smtClean="0"/>
              <a:t>15/11/2019</a:t>
            </a:fld>
            <a:endParaRPr lang="en-US" dirty="0"/>
          </a:p>
        </p:txBody>
      </p:sp>
      <p:sp>
        <p:nvSpPr>
          <p:cNvPr id="5" name="Footer Placeholder 4">
            <a:extLst>
              <a:ext uri="{FF2B5EF4-FFF2-40B4-BE49-F238E27FC236}">
                <a16:creationId xmlns:a16="http://schemas.microsoft.com/office/drawing/2014/main" id="{2CE61470-E85B-4D27-B636-03DEDBC58960}"/>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D7F16D93-11BB-4D11-8B7A-E15739DA2295}"/>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13" name="TextBox 12">
            <a:extLst>
              <a:ext uri="{FF2B5EF4-FFF2-40B4-BE49-F238E27FC236}">
                <a16:creationId xmlns:a16="http://schemas.microsoft.com/office/drawing/2014/main" id="{DC9B2199-048B-48D9-B35C-A1B128F0FEF6}"/>
              </a:ext>
            </a:extLst>
          </p:cNvPr>
          <p:cNvSpPr txBox="1"/>
          <p:nvPr/>
        </p:nvSpPr>
        <p:spPr>
          <a:xfrm>
            <a:off x="3436873" y="5793762"/>
            <a:ext cx="5318251" cy="369332"/>
          </a:xfrm>
          <a:prstGeom prst="rect">
            <a:avLst/>
          </a:prstGeom>
          <a:noFill/>
        </p:spPr>
        <p:txBody>
          <a:bodyPr wrap="none" rtlCol="0">
            <a:spAutoFit/>
          </a:bodyPr>
          <a:lstStyle/>
          <a:p>
            <a:r>
              <a:rPr lang="en-US">
                <a:hlinkClick r:id="rId2"/>
              </a:rPr>
              <a:t>https://refactoring.guru/design-patterns/adapter</a:t>
            </a:r>
            <a:endParaRPr lang="en-US"/>
          </a:p>
        </p:txBody>
      </p:sp>
    </p:spTree>
    <p:extLst>
      <p:ext uri="{BB962C8B-B14F-4D97-AF65-F5344CB8AC3E}">
        <p14:creationId xmlns:p14="http://schemas.microsoft.com/office/powerpoint/2010/main" val="6845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2EDE53-6BCD-4F49-B5F6-2DF491A388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81570" y="732481"/>
            <a:ext cx="8628858" cy="5393037"/>
          </a:xfrm>
          <a:prstGeom prst="rect">
            <a:avLst/>
          </a:prstGeom>
        </p:spPr>
      </p:pic>
      <p:sp>
        <p:nvSpPr>
          <p:cNvPr id="4" name="Date Placeholder 3">
            <a:extLst>
              <a:ext uri="{FF2B5EF4-FFF2-40B4-BE49-F238E27FC236}">
                <a16:creationId xmlns:a16="http://schemas.microsoft.com/office/drawing/2014/main" id="{4E972FD3-278C-438A-8445-86FBC70E1E0F}"/>
              </a:ext>
            </a:extLst>
          </p:cNvPr>
          <p:cNvSpPr>
            <a:spLocks noGrp="1"/>
          </p:cNvSpPr>
          <p:nvPr>
            <p:ph type="dt" sz="half" idx="10"/>
          </p:nvPr>
        </p:nvSpPr>
        <p:spPr>
          <a:xfrm>
            <a:off x="7705104" y="6423914"/>
            <a:ext cx="2743200" cy="365125"/>
          </a:xfrm>
        </p:spPr>
        <p:txBody>
          <a:bodyPr/>
          <a:lstStyle/>
          <a:p>
            <a:fld id="{A0618D7E-FA12-4DA8-8031-D3A9A5B4B817}" type="datetime1">
              <a:rPr lang="vi-VN" smtClean="0"/>
              <a:t>15/11/2019</a:t>
            </a:fld>
            <a:endParaRPr lang="en-US" dirty="0"/>
          </a:p>
        </p:txBody>
      </p:sp>
      <p:sp>
        <p:nvSpPr>
          <p:cNvPr id="5" name="Footer Placeholder 4">
            <a:extLst>
              <a:ext uri="{FF2B5EF4-FFF2-40B4-BE49-F238E27FC236}">
                <a16:creationId xmlns:a16="http://schemas.microsoft.com/office/drawing/2014/main" id="{48EF87CD-FC05-4349-A23E-27793FB478BC}"/>
              </a:ext>
            </a:extLst>
          </p:cNvPr>
          <p:cNvSpPr>
            <a:spLocks noGrp="1"/>
          </p:cNvSpPr>
          <p:nvPr>
            <p:ph type="ftr" sz="quarter" idx="11"/>
          </p:nvPr>
        </p:nvSpPr>
        <p:spPr>
          <a:xfrm>
            <a:off x="614243" y="6423914"/>
            <a:ext cx="6858000" cy="365125"/>
          </a:xfrm>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58716495-E63D-44EC-BABF-C88D64E6D3C2}"/>
              </a:ext>
            </a:extLst>
          </p:cNvPr>
          <p:cNvSpPr>
            <a:spLocks noGrp="1"/>
          </p:cNvSpPr>
          <p:nvPr>
            <p:ph type="sldNum" sz="quarter" idx="12"/>
          </p:nvPr>
        </p:nvSpPr>
        <p:spPr>
          <a:xfrm>
            <a:off x="10668470" y="6423914"/>
            <a:ext cx="914400" cy="365125"/>
          </a:xfrm>
        </p:spPr>
        <p:txBody>
          <a:bodyPr/>
          <a:lstStyle/>
          <a:p>
            <a:fld id="{3A98EE3D-8CD1-4C3F-BD1C-C98C9596463C}" type="slidenum">
              <a:rPr lang="en-US" smtClean="0"/>
              <a:t>11</a:t>
            </a:fld>
            <a:endParaRPr lang="en-US" dirty="0"/>
          </a:p>
        </p:txBody>
      </p:sp>
      <p:sp>
        <p:nvSpPr>
          <p:cNvPr id="2" name="Title 1">
            <a:extLst>
              <a:ext uri="{FF2B5EF4-FFF2-40B4-BE49-F238E27FC236}">
                <a16:creationId xmlns:a16="http://schemas.microsoft.com/office/drawing/2014/main" id="{A47AE0FD-FB48-4F3B-ACCE-01A9967FBC33}"/>
              </a:ext>
            </a:extLst>
          </p:cNvPr>
          <p:cNvSpPr>
            <a:spLocks noGrp="1"/>
          </p:cNvSpPr>
          <p:nvPr>
            <p:ph type="title"/>
          </p:nvPr>
        </p:nvSpPr>
        <p:spPr>
          <a:xfrm>
            <a:off x="609599" y="5062654"/>
            <a:ext cx="10972800" cy="106286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6000">
                <a:latin typeface="Candara" panose="020E0502030303020204" pitchFamily="34" charset="0"/>
              </a:rPr>
              <a:t>Mẫu BRIDGE</a:t>
            </a:r>
          </a:p>
        </p:txBody>
      </p:sp>
    </p:spTree>
    <p:extLst>
      <p:ext uri="{BB962C8B-B14F-4D97-AF65-F5344CB8AC3E}">
        <p14:creationId xmlns:p14="http://schemas.microsoft.com/office/powerpoint/2010/main" val="100052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5D58-4CAF-4022-9EFB-3278CAAE8965}"/>
              </a:ext>
            </a:extLst>
          </p:cNvPr>
          <p:cNvSpPr>
            <a:spLocks noGrp="1"/>
          </p:cNvSpPr>
          <p:nvPr>
            <p:ph type="title"/>
          </p:nvPr>
        </p:nvSpPr>
        <p:spPr/>
        <p:txBody>
          <a:bodyPr/>
          <a:lstStyle/>
          <a:p>
            <a:r>
              <a:rPr lang="en-US"/>
              <a:t>định nghĩa mẫu bridge </a:t>
            </a:r>
          </a:p>
        </p:txBody>
      </p:sp>
      <p:sp>
        <p:nvSpPr>
          <p:cNvPr id="3" name="Content Placeholder 2">
            <a:extLst>
              <a:ext uri="{FF2B5EF4-FFF2-40B4-BE49-F238E27FC236}">
                <a16:creationId xmlns:a16="http://schemas.microsoft.com/office/drawing/2014/main" id="{7D01A230-26B1-4A16-9E67-31B43680BAF5}"/>
              </a:ext>
            </a:extLst>
          </p:cNvPr>
          <p:cNvSpPr>
            <a:spLocks noGrp="1"/>
          </p:cNvSpPr>
          <p:nvPr>
            <p:ph idx="1"/>
          </p:nvPr>
        </p:nvSpPr>
        <p:spPr/>
        <p:txBody>
          <a:bodyPr>
            <a:normAutofit/>
          </a:bodyPr>
          <a:lstStyle/>
          <a:p>
            <a:r>
              <a:rPr lang="en-US" sz="3200"/>
              <a:t>Mẫu Bridge tách một lớp trừu t</a:t>
            </a:r>
            <a:r>
              <a:rPr lang="vi-VN" sz="3200"/>
              <a:t>ư</a:t>
            </a:r>
            <a:r>
              <a:rPr lang="en-US" sz="3200"/>
              <a:t>ợng ra khỏi thành phần cài đặt để cả hai có thể sử dụng độc lập.</a:t>
            </a:r>
          </a:p>
          <a:p>
            <a:r>
              <a:rPr lang="en-US" sz="3200"/>
              <a:t>Bridge chia </a:t>
            </a:r>
            <a:r>
              <a:rPr lang="en-US" sz="3200" i="1"/>
              <a:t>một lớp </a:t>
            </a:r>
            <a:r>
              <a:rPr lang="en-US" sz="3200"/>
              <a:t>hoặc </a:t>
            </a:r>
            <a:r>
              <a:rPr lang="en-US" sz="3200" i="1"/>
              <a:t>một tập hợp các lớp có liên quan</a:t>
            </a:r>
            <a:r>
              <a:rPr lang="en-US" sz="3200"/>
              <a:t> thành hai hệ thống phân cấp: </a:t>
            </a:r>
            <a:r>
              <a:rPr lang="en-US" sz="3200" b="1"/>
              <a:t>Abstraction</a:t>
            </a:r>
            <a:r>
              <a:rPr lang="en-US" sz="3200"/>
              <a:t> và </a:t>
            </a:r>
            <a:r>
              <a:rPr lang="en-US" sz="3200" b="1"/>
              <a:t>Implementation.</a:t>
            </a:r>
          </a:p>
          <a:p>
            <a:r>
              <a:rPr lang="en-US" sz="3200"/>
              <a:t>Tần suất sử dụng: 3/5 (Trung bình)</a:t>
            </a:r>
          </a:p>
        </p:txBody>
      </p:sp>
      <p:sp>
        <p:nvSpPr>
          <p:cNvPr id="4" name="Date Placeholder 3">
            <a:extLst>
              <a:ext uri="{FF2B5EF4-FFF2-40B4-BE49-F238E27FC236}">
                <a16:creationId xmlns:a16="http://schemas.microsoft.com/office/drawing/2014/main" id="{184937B7-F5CB-4DFE-8F3D-2FFD076B7251}"/>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8AB5E-E1F6-4EBF-8EAE-F3977BFC2770}" type="datetime1">
              <a:rPr kumimoji="0" lang="vi-VN" sz="1800" b="0" i="0" u="none" strike="noStrike" kern="1200" cap="none" spc="0" normalizeH="0" baseline="0" noProof="0" smtClean="0">
                <a:ln>
                  <a:noFill/>
                </a:ln>
                <a:solidFill>
                  <a:srgbClr val="000000">
                    <a:lumMod val="75000"/>
                    <a:lumOff val="25000"/>
                  </a:srgbClr>
                </a:solidFill>
                <a:effectLst/>
                <a:uLnTx/>
                <a:uFillTx/>
                <a:latin typeface="Avenir Next LT Pro (Bod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15/11/2019</a:t>
            </a:fld>
            <a:endParaRPr kumimoji="0" lang="en-US" sz="1800" b="0" i="0" u="none" strike="noStrike" kern="1200" cap="none" spc="0" normalizeH="0" baseline="0" noProof="0" dirty="0">
              <a:ln>
                <a:noFill/>
              </a:ln>
              <a:solidFill>
                <a:srgbClr val="000000">
                  <a:lumMod val="75000"/>
                  <a:lumOff val="25000"/>
                </a:srgbClr>
              </a:solidFill>
              <a:effectLst/>
              <a:uLnTx/>
              <a:uFillTx/>
              <a:latin typeface="Avenir Next LT Pro (Body)"/>
              <a:ea typeface="+mn-ea"/>
              <a:cs typeface="+mn-cs"/>
            </a:endParaRPr>
          </a:p>
        </p:txBody>
      </p:sp>
      <p:sp>
        <p:nvSpPr>
          <p:cNvPr id="5" name="Footer Placeholder 4">
            <a:extLst>
              <a:ext uri="{FF2B5EF4-FFF2-40B4-BE49-F238E27FC236}">
                <a16:creationId xmlns:a16="http://schemas.microsoft.com/office/drawing/2014/main" id="{4EE12685-FC1A-418A-A614-5DC26545C6B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all" spc="0" normalizeH="0" baseline="0" noProof="0">
                <a:ln>
                  <a:noFill/>
                </a:ln>
                <a:solidFill>
                  <a:srgbClr val="000000">
                    <a:lumMod val="75000"/>
                    <a:lumOff val="25000"/>
                  </a:srgbClr>
                </a:solidFill>
                <a:effectLst/>
                <a:uLnTx/>
                <a:uFillTx/>
                <a:latin typeface="Avenir Next LT Pro (Body)"/>
                <a:ea typeface="+mn-ea"/>
                <a:cs typeface="+mn-cs"/>
              </a:rPr>
              <a:t>Adapter pattern &amp; bridge pattern</a:t>
            </a:r>
            <a:endParaRPr kumimoji="0" lang="en-US" sz="1800" b="0" i="0" u="none" strike="noStrike" kern="1200" cap="all" spc="0" normalizeH="0" baseline="0" noProof="0" dirty="0">
              <a:ln>
                <a:noFill/>
              </a:ln>
              <a:solidFill>
                <a:srgbClr val="000000">
                  <a:lumMod val="75000"/>
                  <a:lumOff val="25000"/>
                </a:srgbClr>
              </a:solidFill>
              <a:effectLst/>
              <a:uLnTx/>
              <a:uFillTx/>
              <a:latin typeface="Avenir Next LT Pro (Body)"/>
              <a:ea typeface="+mn-ea"/>
              <a:cs typeface="+mn-cs"/>
            </a:endParaRPr>
          </a:p>
        </p:txBody>
      </p:sp>
      <p:sp>
        <p:nvSpPr>
          <p:cNvPr id="6" name="Slide Number Placeholder 5">
            <a:extLst>
              <a:ext uri="{FF2B5EF4-FFF2-40B4-BE49-F238E27FC236}">
                <a16:creationId xmlns:a16="http://schemas.microsoft.com/office/drawing/2014/main" id="{41FF0202-FB43-46F0-A935-AC764A741DE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800" b="0" i="0" u="none" strike="noStrike" kern="1200" cap="none" spc="0" normalizeH="0" baseline="0" noProof="0" smtClean="0">
                <a:ln>
                  <a:noFill/>
                </a:ln>
                <a:solidFill>
                  <a:srgbClr val="000000">
                    <a:lumMod val="75000"/>
                    <a:lumOff val="25000"/>
                  </a:srgbClr>
                </a:solidFill>
                <a:effectLst/>
                <a:uLnTx/>
                <a:uFillTx/>
                <a:latin typeface="Avenir Next LT Pro" panose="020B0502020104020203"/>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srgbClr val="000000">
                  <a:lumMod val="75000"/>
                  <a:lumOff val="25000"/>
                </a:srgbClr>
              </a:solidFill>
              <a:effectLst/>
              <a:uLnTx/>
              <a:uFillTx/>
              <a:latin typeface="Avenir Next LT Pro" panose="020B0502020104020203"/>
              <a:ea typeface="+mn-ea"/>
              <a:cs typeface="+mn-cs"/>
            </a:endParaRPr>
          </a:p>
        </p:txBody>
      </p:sp>
    </p:spTree>
    <p:extLst>
      <p:ext uri="{BB962C8B-B14F-4D97-AF65-F5344CB8AC3E}">
        <p14:creationId xmlns:p14="http://schemas.microsoft.com/office/powerpoint/2010/main" val="175558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CF9C8E1-D936-4977-9402-6D59C46A8C3C}"/>
              </a:ext>
            </a:extLst>
          </p:cNvPr>
          <p:cNvSpPr>
            <a:spLocks noGrp="1"/>
          </p:cNvSpPr>
          <p:nvPr>
            <p:ph type="title"/>
          </p:nvPr>
        </p:nvSpPr>
        <p:spPr>
          <a:xfrm>
            <a:off x="601255" y="702155"/>
            <a:ext cx="3409783" cy="1300365"/>
          </a:xfrm>
        </p:spPr>
        <p:txBody>
          <a:bodyPr>
            <a:normAutofit/>
          </a:bodyPr>
          <a:lstStyle/>
          <a:p>
            <a:r>
              <a:rPr lang="en-US">
                <a:solidFill>
                  <a:srgbClr val="FFFFFF"/>
                </a:solidFill>
              </a:rPr>
              <a:t>S</a:t>
            </a:r>
            <a:r>
              <a:rPr lang="vi-VN">
                <a:solidFill>
                  <a:srgbClr val="FFFFFF"/>
                </a:solidFill>
              </a:rPr>
              <a:t>ơ</a:t>
            </a:r>
            <a:r>
              <a:rPr lang="en-US">
                <a:solidFill>
                  <a:srgbClr val="FFFFFF"/>
                </a:solidFill>
              </a:rPr>
              <a:t> đồ mẫu bridge</a:t>
            </a:r>
          </a:p>
        </p:txBody>
      </p:sp>
      <p:sp>
        <p:nvSpPr>
          <p:cNvPr id="12" name="Content Placeholder 11">
            <a:extLst>
              <a:ext uri="{FF2B5EF4-FFF2-40B4-BE49-F238E27FC236}">
                <a16:creationId xmlns:a16="http://schemas.microsoft.com/office/drawing/2014/main" id="{E52433BD-EA34-47E3-82A0-431DAB3A233E}"/>
              </a:ext>
            </a:extLst>
          </p:cNvPr>
          <p:cNvSpPr>
            <a:spLocks noGrp="1"/>
          </p:cNvSpPr>
          <p:nvPr>
            <p:ph idx="1"/>
          </p:nvPr>
        </p:nvSpPr>
        <p:spPr>
          <a:xfrm>
            <a:off x="442376" y="2177142"/>
            <a:ext cx="3703319" cy="4049037"/>
          </a:xfrm>
        </p:spPr>
        <p:txBody>
          <a:bodyPr>
            <a:normAutofit fontScale="92500" lnSpcReduction="20000"/>
          </a:bodyPr>
          <a:lstStyle/>
          <a:p>
            <a:r>
              <a:rPr lang="en-US" sz="2400">
                <a:solidFill>
                  <a:srgbClr val="FFFFFF"/>
                </a:solidFill>
              </a:rPr>
              <a:t>Abstraction: Định nghĩa một lớp trừu t</a:t>
            </a:r>
            <a:r>
              <a:rPr lang="vi-VN" sz="2400">
                <a:solidFill>
                  <a:srgbClr val="FFFFFF"/>
                </a:solidFill>
              </a:rPr>
              <a:t>ư</a:t>
            </a:r>
            <a:r>
              <a:rPr lang="en-US" sz="2400">
                <a:solidFill>
                  <a:srgbClr val="FFFFFF"/>
                </a:solidFill>
              </a:rPr>
              <a:t>ợng.</a:t>
            </a:r>
          </a:p>
          <a:p>
            <a:r>
              <a:rPr lang="en-US" sz="2400">
                <a:solidFill>
                  <a:srgbClr val="FFFFFF"/>
                </a:solidFill>
              </a:rPr>
              <a:t>RefinedAbstraction: Mở rộng lớp Abstraction.</a:t>
            </a:r>
          </a:p>
          <a:p>
            <a:r>
              <a:rPr lang="en-US" sz="2400">
                <a:solidFill>
                  <a:srgbClr val="FFFFFF"/>
                </a:solidFill>
              </a:rPr>
              <a:t>Implementor:  Định nghĩa một lớp thực thiện nằm trong lớp Abstraction.</a:t>
            </a:r>
          </a:p>
          <a:p>
            <a:r>
              <a:rPr lang="en-US" sz="2400">
                <a:solidFill>
                  <a:srgbClr val="FFFFFF"/>
                </a:solidFill>
              </a:rPr>
              <a:t>ConcreteImplementor: Mở rộng lớp Implementor.</a:t>
            </a:r>
          </a:p>
        </p:txBody>
      </p:sp>
      <p:pic>
        <p:nvPicPr>
          <p:cNvPr id="8" name="Content Placeholder 7" descr="A screenshot of a cell phone&#10;&#10;Description automatically generated">
            <a:extLst>
              <a:ext uri="{FF2B5EF4-FFF2-40B4-BE49-F238E27FC236}">
                <a16:creationId xmlns:a16="http://schemas.microsoft.com/office/drawing/2014/main" id="{BBC90E58-CFF9-4E79-A59E-F0E18D7FC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1507473"/>
            <a:ext cx="6831503" cy="3825641"/>
          </a:xfrm>
          <a:prstGeom prst="rect">
            <a:avLst/>
          </a:prstGeom>
        </p:spPr>
      </p:pic>
      <p:sp>
        <p:nvSpPr>
          <p:cNvPr id="5" name="Footer Placeholder 4">
            <a:extLst>
              <a:ext uri="{FF2B5EF4-FFF2-40B4-BE49-F238E27FC236}">
                <a16:creationId xmlns:a16="http://schemas.microsoft.com/office/drawing/2014/main" id="{D3DA5E85-1819-4E18-BC0B-2CC8B19A4D0E}"/>
              </a:ext>
            </a:extLst>
          </p:cNvPr>
          <p:cNvSpPr>
            <a:spLocks noGrp="1"/>
          </p:cNvSpPr>
          <p:nvPr>
            <p:ph type="ftr" sz="quarter" idx="11"/>
          </p:nvPr>
        </p:nvSpPr>
        <p:spPr>
          <a:xfrm>
            <a:off x="581192" y="6400800"/>
            <a:ext cx="6917210"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all" spc="0" normalizeH="0" baseline="0" noProof="0">
                <a:ln>
                  <a:noFill/>
                </a:ln>
                <a:solidFill>
                  <a:srgbClr val="465359"/>
                </a:solidFill>
                <a:effectLst/>
                <a:uLnTx/>
                <a:uFillTx/>
                <a:latin typeface="Avenir Next LT Pro (Body)"/>
                <a:ea typeface="+mn-ea"/>
                <a:cs typeface="+mn-cs"/>
              </a:rPr>
              <a:t>Adapter pattern &amp; bridge pattern</a:t>
            </a:r>
          </a:p>
        </p:txBody>
      </p:sp>
      <p:sp>
        <p:nvSpPr>
          <p:cNvPr id="4" name="Date Placeholder 3">
            <a:extLst>
              <a:ext uri="{FF2B5EF4-FFF2-40B4-BE49-F238E27FC236}">
                <a16:creationId xmlns:a16="http://schemas.microsoft.com/office/drawing/2014/main" id="{B2EEDE30-AE63-4BB9-B281-A519C5F85C7E}"/>
              </a:ext>
            </a:extLst>
          </p:cNvPr>
          <p:cNvSpPr>
            <a:spLocks noGrp="1"/>
          </p:cNvSpPr>
          <p:nvPr>
            <p:ph type="dt" sz="half" idx="10"/>
          </p:nvPr>
        </p:nvSpPr>
        <p:spPr>
          <a:xfrm>
            <a:off x="7605951" y="6400800"/>
            <a:ext cx="2844799"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FE3239BC-3263-4050-91E2-2D7C1E069C7C}" type="datetime1">
              <a:rPr kumimoji="0" lang="vi-VN" b="0" i="0" u="none" strike="noStrike" kern="1200" cap="none" spc="0" normalizeH="0" baseline="0" noProof="0">
                <a:ln>
                  <a:noFill/>
                </a:ln>
                <a:solidFill>
                  <a:srgbClr val="465359"/>
                </a:solidFill>
                <a:effectLst/>
                <a:uLnTx/>
                <a:uFillTx/>
                <a:latin typeface="Avenir Next LT Pro (Body)"/>
                <a:ea typeface="+mn-ea"/>
                <a:cs typeface="+mn-cs"/>
              </a:rPr>
              <a:pPr marL="0" marR="0" lvl="0" indent="0" defTabSz="914400" rtl="0" eaLnBrk="1" fontAlgn="auto" latinLnBrk="0" hangingPunct="1">
                <a:lnSpc>
                  <a:spcPct val="90000"/>
                </a:lnSpc>
                <a:spcBef>
                  <a:spcPts val="0"/>
                </a:spcBef>
                <a:spcAft>
                  <a:spcPts val="600"/>
                </a:spcAft>
                <a:buClrTx/>
                <a:buSzTx/>
                <a:buFontTx/>
                <a:buNone/>
                <a:tabLst/>
                <a:defRPr/>
              </a:pPr>
              <a:t>15/11/2019</a:t>
            </a:fld>
            <a:endParaRPr kumimoji="0" lang="en-US" b="0" i="0" u="none" strike="noStrike" kern="1200" cap="none" spc="0" normalizeH="0" baseline="0" noProof="0">
              <a:ln>
                <a:noFill/>
              </a:ln>
              <a:solidFill>
                <a:srgbClr val="465359"/>
              </a:solidFill>
              <a:effectLst/>
              <a:uLnTx/>
              <a:uFillTx/>
              <a:latin typeface="Avenir Next LT Pro (Body)"/>
              <a:ea typeface="+mn-ea"/>
              <a:cs typeface="+mn-cs"/>
            </a:endParaRPr>
          </a:p>
        </p:txBody>
      </p:sp>
      <p:sp>
        <p:nvSpPr>
          <p:cNvPr id="6" name="Slide Number Placeholder 5">
            <a:extLst>
              <a:ext uri="{FF2B5EF4-FFF2-40B4-BE49-F238E27FC236}">
                <a16:creationId xmlns:a16="http://schemas.microsoft.com/office/drawing/2014/main" id="{9A0E85E3-DF2B-4286-8CBA-B435F2404D95}"/>
              </a:ext>
            </a:extLst>
          </p:cNvPr>
          <p:cNvSpPr>
            <a:spLocks noGrp="1"/>
          </p:cNvSpPr>
          <p:nvPr>
            <p:ph type="sldNum" sz="quarter" idx="12"/>
          </p:nvPr>
        </p:nvSpPr>
        <p:spPr>
          <a:xfrm>
            <a:off x="10558300" y="6400800"/>
            <a:ext cx="1052508"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3A98EE3D-8CD1-4C3F-BD1C-C98C9596463C}" type="slidenum">
              <a:rPr kumimoji="0" lang="en-US" b="0" i="0" u="none" strike="noStrike" kern="1200" cap="none" spc="0" normalizeH="0" baseline="0" noProof="0">
                <a:ln>
                  <a:noFill/>
                </a:ln>
                <a:solidFill>
                  <a:srgbClr val="465359"/>
                </a:solidFill>
                <a:effectLst/>
                <a:uLnTx/>
                <a:uFillTx/>
                <a:latin typeface="Avenir Next LT Pro" panose="020B0502020104020203"/>
                <a:ea typeface="+mn-ea"/>
                <a:cs typeface="+mn-cs"/>
              </a:rPr>
              <a:pPr marL="0" marR="0" lvl="0" indent="0" defTabSz="914400" rtl="0" eaLnBrk="1" fontAlgn="auto" latinLnBrk="0" hangingPunct="1">
                <a:lnSpc>
                  <a:spcPct val="90000"/>
                </a:lnSpc>
                <a:spcBef>
                  <a:spcPts val="0"/>
                </a:spcBef>
                <a:spcAft>
                  <a:spcPts val="600"/>
                </a:spcAft>
                <a:buClrTx/>
                <a:buSzTx/>
                <a:buFontTx/>
                <a:buNone/>
                <a:tabLst/>
                <a:defRPr/>
              </a:pPr>
              <a:t>13</a:t>
            </a:fld>
            <a:endParaRPr kumimoji="0" lang="en-US" b="0" i="0" u="none" strike="noStrike" kern="1200" cap="none" spc="0" normalizeH="0" baseline="0" noProof="0">
              <a:ln>
                <a:noFill/>
              </a:ln>
              <a:solidFill>
                <a:srgbClr val="465359"/>
              </a:solidFill>
              <a:effectLst/>
              <a:uLnTx/>
              <a:uFillTx/>
              <a:latin typeface="Avenir Next LT Pro" panose="020B0502020104020203"/>
              <a:ea typeface="+mn-ea"/>
              <a:cs typeface="+mn-cs"/>
            </a:endParaRPr>
          </a:p>
        </p:txBody>
      </p:sp>
    </p:spTree>
    <p:extLst>
      <p:ext uri="{BB962C8B-B14F-4D97-AF65-F5344CB8AC3E}">
        <p14:creationId xmlns:p14="http://schemas.microsoft.com/office/powerpoint/2010/main" val="2550832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EF37-6421-444A-A2B0-B66B12DC1519}"/>
              </a:ext>
            </a:extLst>
          </p:cNvPr>
          <p:cNvSpPr>
            <a:spLocks noGrp="1"/>
          </p:cNvSpPr>
          <p:nvPr>
            <p:ph type="title"/>
          </p:nvPr>
        </p:nvSpPr>
        <p:spPr/>
        <p:txBody>
          <a:bodyPr/>
          <a:lstStyle/>
          <a:p>
            <a:r>
              <a:rPr lang="en-US"/>
              <a:t>Giải thích</a:t>
            </a:r>
          </a:p>
        </p:txBody>
      </p:sp>
      <p:sp>
        <p:nvSpPr>
          <p:cNvPr id="3" name="Content Placeholder 2">
            <a:extLst>
              <a:ext uri="{FF2B5EF4-FFF2-40B4-BE49-F238E27FC236}">
                <a16:creationId xmlns:a16="http://schemas.microsoft.com/office/drawing/2014/main" id="{470A4AE2-7B95-488A-BC9F-15809F271A49}"/>
              </a:ext>
            </a:extLst>
          </p:cNvPr>
          <p:cNvSpPr>
            <a:spLocks noGrp="1"/>
          </p:cNvSpPr>
          <p:nvPr>
            <p:ph idx="1"/>
          </p:nvPr>
        </p:nvSpPr>
        <p:spPr>
          <a:xfrm>
            <a:off x="450377" y="1701184"/>
            <a:ext cx="11286698" cy="4572000"/>
          </a:xfrm>
        </p:spPr>
        <p:txBody>
          <a:bodyPr>
            <a:normAutofit fontScale="77500" lnSpcReduction="20000"/>
          </a:bodyPr>
          <a:lstStyle/>
          <a:p>
            <a:r>
              <a:rPr lang="en-US">
                <a:sym typeface="Wingdings" panose="05000000000000000000" pitchFamily="2" charset="2"/>
              </a:rPr>
              <a:t>Giả sử bạn có lớp Hình học bao gồm 2 lớp con: Tam giác ⛛  và Hình vuông ⬜. Bạn muốn kết hợp 2 lớp này với hai 2 lớp con của lớp Màu sắc: </a:t>
            </a:r>
            <a:r>
              <a:rPr lang="en-US">
                <a:solidFill>
                  <a:srgbClr val="00B050"/>
                </a:solidFill>
                <a:sym typeface="Wingdings" panose="05000000000000000000" pitchFamily="2" charset="2"/>
              </a:rPr>
              <a:t>Xanh lá </a:t>
            </a:r>
            <a:r>
              <a:rPr lang="en-US">
                <a:sym typeface="Wingdings" panose="05000000000000000000" pitchFamily="2" charset="2"/>
              </a:rPr>
              <a:t>và </a:t>
            </a:r>
            <a:r>
              <a:rPr lang="en-US">
                <a:solidFill>
                  <a:srgbClr val="FF0000"/>
                </a:solidFill>
                <a:sym typeface="Wingdings" panose="05000000000000000000" pitchFamily="2" charset="2"/>
              </a:rPr>
              <a:t>Đỏ</a:t>
            </a:r>
            <a:r>
              <a:rPr lang="en-US">
                <a:solidFill>
                  <a:schemeClr val="tx1"/>
                </a:solidFill>
                <a:sym typeface="Wingdings" panose="05000000000000000000" pitchFamily="2" charset="2"/>
              </a:rPr>
              <a:t>.</a:t>
            </a:r>
          </a:p>
          <a:p>
            <a:r>
              <a:rPr lang="en-US">
                <a:sym typeface="Wingdings" panose="05000000000000000000" pitchFamily="2" charset="2"/>
              </a:rPr>
              <a:t>Chẳng lẽ giờ tạo ra 4 lớp mới: </a:t>
            </a:r>
            <a:r>
              <a:rPr lang="en-US">
                <a:solidFill>
                  <a:srgbClr val="00B050"/>
                </a:solidFill>
                <a:sym typeface="Wingdings" panose="05000000000000000000" pitchFamily="2" charset="2"/>
              </a:rPr>
              <a:t>⛛</a:t>
            </a:r>
            <a:r>
              <a:rPr lang="en-US">
                <a:sym typeface="Wingdings" panose="05000000000000000000" pitchFamily="2" charset="2"/>
              </a:rPr>
              <a:t>, </a:t>
            </a:r>
            <a:r>
              <a:rPr lang="en-US">
                <a:solidFill>
                  <a:srgbClr val="FF0000"/>
                </a:solidFill>
                <a:sym typeface="Wingdings" panose="05000000000000000000" pitchFamily="2" charset="2"/>
              </a:rPr>
              <a:t>⛛</a:t>
            </a:r>
            <a:r>
              <a:rPr lang="en-US">
                <a:sym typeface="Wingdings" panose="05000000000000000000" pitchFamily="2" charset="2"/>
              </a:rPr>
              <a:t>, </a:t>
            </a:r>
            <a:r>
              <a:rPr lang="en-US">
                <a:solidFill>
                  <a:srgbClr val="00B050"/>
                </a:solidFill>
                <a:sym typeface="Wingdings" panose="05000000000000000000" pitchFamily="2" charset="2"/>
              </a:rPr>
              <a:t>⬜</a:t>
            </a:r>
            <a:r>
              <a:rPr lang="en-US">
                <a:sym typeface="Wingdings" panose="05000000000000000000" pitchFamily="2" charset="2"/>
              </a:rPr>
              <a:t>, </a:t>
            </a:r>
            <a:r>
              <a:rPr lang="en-US">
                <a:solidFill>
                  <a:srgbClr val="FF0000"/>
                </a:solidFill>
                <a:sym typeface="Wingdings" panose="05000000000000000000" pitchFamily="2" charset="2"/>
              </a:rPr>
              <a:t>⬜</a:t>
            </a:r>
            <a:r>
              <a:rPr lang="en-US">
                <a:sym typeface="Wingdings" panose="05000000000000000000" pitchFamily="2" charset="2"/>
              </a:rPr>
              <a:t>.</a:t>
            </a:r>
          </a:p>
          <a:p>
            <a:r>
              <a:rPr lang="en-US">
                <a:sym typeface="Wingdings" panose="05000000000000000000" pitchFamily="2" charset="2"/>
              </a:rPr>
              <a:t>Nếu thêm một hình khác và một màu khác, số lượng lớp tăng lên theo </a:t>
            </a:r>
            <a:r>
              <a:rPr lang="en-US" i="1">
                <a:sym typeface="Wingdings" panose="05000000000000000000" pitchFamily="2" charset="2"/>
              </a:rPr>
              <a:t>cấp số mũ</a:t>
            </a:r>
            <a:r>
              <a:rPr lang="en-US">
                <a:sym typeface="Wingdings" panose="05000000000000000000" pitchFamily="2" charset="2"/>
              </a:rPr>
              <a:t>.</a:t>
            </a:r>
          </a:p>
          <a:p>
            <a:r>
              <a:rPr lang="en-US">
                <a:sym typeface="Wingdings" panose="05000000000000000000" pitchFamily="2" charset="2"/>
              </a:rPr>
              <a:t>Vậy làm cách nào để có thể mở rộng cả lớp Hình học và lớp Màu sắc mà không cần tạo lớp kết hợp nào cả?</a:t>
            </a:r>
          </a:p>
          <a:p>
            <a:pPr marL="0" indent="0" algn="ctr">
              <a:buNone/>
            </a:pPr>
            <a:r>
              <a:rPr lang="en-US" b="1">
                <a:sym typeface="Wingdings" panose="05000000000000000000" pitchFamily="2" charset="2"/>
              </a:rPr>
              <a:t> Mẫu Bridge</a:t>
            </a:r>
            <a:endParaRPr lang="en-US" b="1"/>
          </a:p>
        </p:txBody>
      </p:sp>
      <p:sp>
        <p:nvSpPr>
          <p:cNvPr id="4" name="Date Placeholder 3">
            <a:extLst>
              <a:ext uri="{FF2B5EF4-FFF2-40B4-BE49-F238E27FC236}">
                <a16:creationId xmlns:a16="http://schemas.microsoft.com/office/drawing/2014/main" id="{F54CEE7F-7761-4491-8567-F22435084101}"/>
              </a:ext>
            </a:extLst>
          </p:cNvPr>
          <p:cNvSpPr>
            <a:spLocks noGrp="1"/>
          </p:cNvSpPr>
          <p:nvPr>
            <p:ph type="dt" sz="half" idx="10"/>
          </p:nvPr>
        </p:nvSpPr>
        <p:spPr/>
        <p:txBody>
          <a:bodyPr/>
          <a:lstStyle/>
          <a:p>
            <a:fld id="{A0618D7E-FA12-4DA8-8031-D3A9A5B4B817}" type="datetime1">
              <a:rPr lang="vi-VN" smtClean="0"/>
              <a:t>15/11/2019</a:t>
            </a:fld>
            <a:endParaRPr lang="en-US" dirty="0"/>
          </a:p>
        </p:txBody>
      </p:sp>
      <p:sp>
        <p:nvSpPr>
          <p:cNvPr id="5" name="Footer Placeholder 4">
            <a:extLst>
              <a:ext uri="{FF2B5EF4-FFF2-40B4-BE49-F238E27FC236}">
                <a16:creationId xmlns:a16="http://schemas.microsoft.com/office/drawing/2014/main" id="{D04D2ACE-EDD7-48B6-96D1-F9FB8FA827AD}"/>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33230E5E-F1D8-4908-BBEE-095A771D4838}"/>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326973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B239-604A-44DB-9B30-0C8E8A9C3D2D}"/>
              </a:ext>
            </a:extLst>
          </p:cNvPr>
          <p:cNvSpPr>
            <a:spLocks noGrp="1"/>
          </p:cNvSpPr>
          <p:nvPr>
            <p:ph type="title"/>
          </p:nvPr>
        </p:nvSpPr>
        <p:spPr/>
        <p:txBody>
          <a:bodyPr/>
          <a:lstStyle/>
          <a:p>
            <a:r>
              <a:rPr lang="en-US"/>
              <a:t>TR</a:t>
            </a:r>
            <a:r>
              <a:rPr lang="vi-VN"/>
              <a:t>Ư</a:t>
            </a:r>
            <a:r>
              <a:rPr lang="en-US"/>
              <a:t>ỜNG HỢP ÁP DỤNG</a:t>
            </a:r>
          </a:p>
        </p:txBody>
      </p:sp>
      <p:sp>
        <p:nvSpPr>
          <p:cNvPr id="3" name="Content Placeholder 2">
            <a:extLst>
              <a:ext uri="{FF2B5EF4-FFF2-40B4-BE49-F238E27FC236}">
                <a16:creationId xmlns:a16="http://schemas.microsoft.com/office/drawing/2014/main" id="{C31B82AE-8FA6-436F-BB95-6F9D3ED32CEC}"/>
              </a:ext>
            </a:extLst>
          </p:cNvPr>
          <p:cNvSpPr>
            <a:spLocks noGrp="1"/>
          </p:cNvSpPr>
          <p:nvPr>
            <p:ph idx="1"/>
          </p:nvPr>
        </p:nvSpPr>
        <p:spPr/>
        <p:txBody>
          <a:bodyPr>
            <a:normAutofit lnSpcReduction="10000"/>
          </a:bodyPr>
          <a:lstStyle/>
          <a:p>
            <a:pPr>
              <a:buSzPct val="100000"/>
              <a:buFont typeface="Wingdings 2" panose="05020102010507070707" pitchFamily="18" charset="2"/>
              <a:buChar char="u"/>
            </a:pPr>
            <a:r>
              <a:rPr lang="en-US"/>
              <a:t>Sử dụng Bridge khi bạn muốn phân chia và tổ chức một lớp thành một số biến thể của một chức năng.</a:t>
            </a:r>
          </a:p>
          <a:p>
            <a:pPr>
              <a:buSzPct val="100000"/>
              <a:buFont typeface="Wingdings 2" panose="05020102010507070707" pitchFamily="18" charset="2"/>
              <a:buChar char="v"/>
            </a:pPr>
            <a:r>
              <a:rPr lang="en-US"/>
              <a:t>Sử dụng khi bạn cần mở rộng một lớp theo chiều h</a:t>
            </a:r>
            <a:r>
              <a:rPr lang="vi-VN"/>
              <a:t>ư</a:t>
            </a:r>
            <a:r>
              <a:rPr lang="en-US"/>
              <a:t>ớng độc lập.</a:t>
            </a:r>
          </a:p>
          <a:p>
            <a:pPr>
              <a:buSzPct val="100000"/>
              <a:buFont typeface="Wingdings 2" panose="05020102010507070707" pitchFamily="18" charset="2"/>
              <a:buChar char=""/>
            </a:pPr>
            <a:r>
              <a:rPr lang="en-US"/>
              <a:t>Sử dụng khi bạn cần chuyển đổi đối t</a:t>
            </a:r>
            <a:r>
              <a:rPr lang="vi-VN"/>
              <a:t>ư</a:t>
            </a:r>
            <a:r>
              <a:rPr lang="en-US"/>
              <a:t>ợng thực hiện trong khi chạy ch</a:t>
            </a:r>
            <a:r>
              <a:rPr lang="vi-VN"/>
              <a:t>ư</a:t>
            </a:r>
            <a:r>
              <a:rPr lang="en-US"/>
              <a:t>ơng trình.</a:t>
            </a:r>
          </a:p>
        </p:txBody>
      </p:sp>
      <p:sp>
        <p:nvSpPr>
          <p:cNvPr id="4" name="Date Placeholder 3">
            <a:extLst>
              <a:ext uri="{FF2B5EF4-FFF2-40B4-BE49-F238E27FC236}">
                <a16:creationId xmlns:a16="http://schemas.microsoft.com/office/drawing/2014/main" id="{6D8C0B6B-0A20-4DC0-9CC2-F7948B4E940A}"/>
              </a:ext>
            </a:extLst>
          </p:cNvPr>
          <p:cNvSpPr>
            <a:spLocks noGrp="1"/>
          </p:cNvSpPr>
          <p:nvPr>
            <p:ph type="dt" sz="half" idx="10"/>
          </p:nvPr>
        </p:nvSpPr>
        <p:spPr/>
        <p:txBody>
          <a:bodyPr/>
          <a:lstStyle/>
          <a:p>
            <a:fld id="{A0618D7E-FA12-4DA8-8031-D3A9A5B4B817}" type="datetime1">
              <a:rPr lang="vi-VN" smtClean="0"/>
              <a:t>15/11/2019</a:t>
            </a:fld>
            <a:endParaRPr lang="en-US" dirty="0"/>
          </a:p>
        </p:txBody>
      </p:sp>
      <p:sp>
        <p:nvSpPr>
          <p:cNvPr id="5" name="Footer Placeholder 4">
            <a:extLst>
              <a:ext uri="{FF2B5EF4-FFF2-40B4-BE49-F238E27FC236}">
                <a16:creationId xmlns:a16="http://schemas.microsoft.com/office/drawing/2014/main" id="{DC03CA93-5AB9-42EA-92AF-9322DC2FFB17}"/>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866D6C7C-B4F7-4C56-8E3A-1EC57A8F33C7}"/>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2270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D541204-B666-420C-9DF1-C06950D2F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DE96A-72B4-4496-9EF6-6148BAE3B9C8}"/>
              </a:ext>
            </a:extLst>
          </p:cNvPr>
          <p:cNvSpPr>
            <a:spLocks noGrp="1"/>
          </p:cNvSpPr>
          <p:nvPr>
            <p:ph type="title"/>
          </p:nvPr>
        </p:nvSpPr>
        <p:spPr>
          <a:xfrm>
            <a:off x="581192" y="702155"/>
            <a:ext cx="3424138" cy="1500131"/>
          </a:xfrm>
        </p:spPr>
        <p:txBody>
          <a:bodyPr>
            <a:normAutofit/>
          </a:bodyPr>
          <a:lstStyle/>
          <a:p>
            <a:r>
              <a:rPr lang="en-US"/>
              <a:t>Ví dụ bridge (1)</a:t>
            </a:r>
          </a:p>
        </p:txBody>
      </p:sp>
      <p:sp>
        <p:nvSpPr>
          <p:cNvPr id="20" name="Rectangle 19">
            <a:extLst>
              <a:ext uri="{FF2B5EF4-FFF2-40B4-BE49-F238E27FC236}">
                <a16:creationId xmlns:a16="http://schemas.microsoft.com/office/drawing/2014/main" id="{0C0E6C8D-508A-44F8-BB9B-7911B0118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84847AE-0FEA-43E8-8AA1-4169A6FDB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C487790A-E9D7-438A-90BB-9361BEF14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Content Placeholder 14">
            <a:extLst>
              <a:ext uri="{FF2B5EF4-FFF2-40B4-BE49-F238E27FC236}">
                <a16:creationId xmlns:a16="http://schemas.microsoft.com/office/drawing/2014/main" id="{A81C3D2C-2795-4F30-AA76-2F4A1E7163AF}"/>
              </a:ext>
            </a:extLst>
          </p:cNvPr>
          <p:cNvSpPr>
            <a:spLocks noGrp="1"/>
          </p:cNvSpPr>
          <p:nvPr>
            <p:ph idx="1"/>
          </p:nvPr>
        </p:nvSpPr>
        <p:spPr>
          <a:xfrm>
            <a:off x="446533" y="2414788"/>
            <a:ext cx="3703320" cy="3975776"/>
          </a:xfrm>
        </p:spPr>
        <p:txBody>
          <a:bodyPr>
            <a:normAutofit fontScale="55000" lnSpcReduction="20000"/>
          </a:bodyPr>
          <a:lstStyle/>
          <a:p>
            <a:pPr marL="0" indent="0" algn="ctr">
              <a:buNone/>
            </a:pPr>
            <a:r>
              <a:rPr lang="en-US" sz="4200" b="1"/>
              <a:t>ASmart Remote IR</a:t>
            </a:r>
          </a:p>
          <a:p>
            <a:r>
              <a:rPr lang="en-US" sz="4400"/>
              <a:t>Hình 1 (Abstraction):</a:t>
            </a:r>
          </a:p>
          <a:p>
            <a:pPr lvl="1">
              <a:buFont typeface="Arial" panose="020B0604020202020204" pitchFamily="34" charset="0"/>
              <a:buChar char="•"/>
            </a:pPr>
            <a:r>
              <a:rPr lang="en-US" sz="3600"/>
              <a:t>Bật/ tắt;</a:t>
            </a:r>
          </a:p>
          <a:p>
            <a:pPr lvl="1">
              <a:buFont typeface="Arial" panose="020B0604020202020204" pitchFamily="34" charset="0"/>
              <a:buChar char="•"/>
            </a:pPr>
            <a:r>
              <a:rPr lang="en-US" sz="3600"/>
              <a:t>Tăng/ giảm âm l</a:t>
            </a:r>
            <a:r>
              <a:rPr lang="vi-VN" sz="3600"/>
              <a:t>ư</a:t>
            </a:r>
            <a:r>
              <a:rPr lang="en-US" sz="3600"/>
              <a:t>ợng;</a:t>
            </a:r>
          </a:p>
          <a:p>
            <a:pPr lvl="1">
              <a:buFont typeface="Arial" panose="020B0604020202020204" pitchFamily="34" charset="0"/>
              <a:buChar char="•"/>
            </a:pPr>
            <a:r>
              <a:rPr lang="en-US" sz="3600"/>
              <a:t>Lên/ xuống kênh…</a:t>
            </a:r>
          </a:p>
          <a:p>
            <a:r>
              <a:rPr lang="en-US" sz="4400"/>
              <a:t>Hình 2 (Implementor):</a:t>
            </a:r>
          </a:p>
          <a:p>
            <a:pPr lvl="1">
              <a:buFont typeface="Arial" panose="020B0604020202020204" pitchFamily="34" charset="0"/>
              <a:buChar char="•"/>
            </a:pPr>
            <a:r>
              <a:rPr lang="en-US" sz="3600"/>
              <a:t>Tivi;</a:t>
            </a:r>
          </a:p>
          <a:p>
            <a:pPr lvl="1">
              <a:buFont typeface="Arial" panose="020B0604020202020204" pitchFamily="34" charset="0"/>
              <a:buChar char="•"/>
            </a:pPr>
            <a:r>
              <a:rPr lang="en-US" sz="3600"/>
              <a:t>Đầu đĩa;</a:t>
            </a:r>
          </a:p>
          <a:p>
            <a:pPr lvl="1">
              <a:buFont typeface="Arial" panose="020B0604020202020204" pitchFamily="34" charset="0"/>
              <a:buChar char="•"/>
            </a:pPr>
            <a:r>
              <a:rPr lang="en-US" sz="3600"/>
              <a:t>Máy chiếu…</a:t>
            </a:r>
          </a:p>
        </p:txBody>
      </p:sp>
      <p:pic>
        <p:nvPicPr>
          <p:cNvPr id="11" name="Picture 10">
            <a:extLst>
              <a:ext uri="{FF2B5EF4-FFF2-40B4-BE49-F238E27FC236}">
                <a16:creationId xmlns:a16="http://schemas.microsoft.com/office/drawing/2014/main" id="{402ADBB6-0FA2-4E8A-9A41-8202E5D2459C}"/>
              </a:ext>
            </a:extLst>
          </p:cNvPr>
          <p:cNvPicPr>
            <a:picLocks noChangeAspect="1"/>
          </p:cNvPicPr>
          <p:nvPr/>
        </p:nvPicPr>
        <p:blipFill>
          <a:blip r:embed="rId2"/>
          <a:stretch>
            <a:fillRect/>
          </a:stretch>
        </p:blipFill>
        <p:spPr>
          <a:xfrm>
            <a:off x="4432018" y="641103"/>
            <a:ext cx="3234072" cy="5749462"/>
          </a:xfrm>
          <a:prstGeom prst="rect">
            <a:avLst/>
          </a:prstGeom>
        </p:spPr>
      </p:pic>
      <p:pic>
        <p:nvPicPr>
          <p:cNvPr id="9" name="Content Placeholder 8">
            <a:extLst>
              <a:ext uri="{FF2B5EF4-FFF2-40B4-BE49-F238E27FC236}">
                <a16:creationId xmlns:a16="http://schemas.microsoft.com/office/drawing/2014/main" id="{33796EF0-DDAA-4812-81FB-4EAEBB64D944}"/>
              </a:ext>
            </a:extLst>
          </p:cNvPr>
          <p:cNvPicPr>
            <a:picLocks noChangeAspect="1"/>
          </p:cNvPicPr>
          <p:nvPr/>
        </p:nvPicPr>
        <p:blipFill>
          <a:blip r:embed="rId3"/>
          <a:stretch>
            <a:fillRect/>
          </a:stretch>
        </p:blipFill>
        <p:spPr>
          <a:xfrm>
            <a:off x="8342193" y="641102"/>
            <a:ext cx="3234072" cy="5749462"/>
          </a:xfrm>
          <a:prstGeom prst="rect">
            <a:avLst/>
          </a:prstGeom>
        </p:spPr>
      </p:pic>
      <p:sp>
        <p:nvSpPr>
          <p:cNvPr id="5" name="Footer Placeholder 4">
            <a:extLst>
              <a:ext uri="{FF2B5EF4-FFF2-40B4-BE49-F238E27FC236}">
                <a16:creationId xmlns:a16="http://schemas.microsoft.com/office/drawing/2014/main" id="{6964B4A3-FC2E-4945-8CAB-3F36B140AC83}"/>
              </a:ext>
            </a:extLst>
          </p:cNvPr>
          <p:cNvSpPr>
            <a:spLocks noGrp="1"/>
          </p:cNvSpPr>
          <p:nvPr>
            <p:ph type="ftr" sz="quarter" idx="11"/>
          </p:nvPr>
        </p:nvSpPr>
        <p:spPr>
          <a:xfrm>
            <a:off x="581192" y="6423914"/>
            <a:ext cx="6917210"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all" spc="0" normalizeH="0" baseline="0" noProof="0">
                <a:ln>
                  <a:noFill/>
                </a:ln>
                <a:effectLst/>
                <a:uLnTx/>
                <a:uFillTx/>
                <a:latin typeface="Avenir Next LT Pro (Body)"/>
                <a:ea typeface="+mn-ea"/>
                <a:cs typeface="+mn-cs"/>
              </a:rPr>
              <a:t>Adapter pattern &amp; bridge pattern</a:t>
            </a:r>
          </a:p>
        </p:txBody>
      </p:sp>
      <p:sp>
        <p:nvSpPr>
          <p:cNvPr id="4" name="Date Placeholder 3">
            <a:extLst>
              <a:ext uri="{FF2B5EF4-FFF2-40B4-BE49-F238E27FC236}">
                <a16:creationId xmlns:a16="http://schemas.microsoft.com/office/drawing/2014/main" id="{F9AD4A20-432D-40BD-A4A2-C496D7FD7BF1}"/>
              </a:ext>
            </a:extLst>
          </p:cNvPr>
          <p:cNvSpPr>
            <a:spLocks noGrp="1"/>
          </p:cNvSpPr>
          <p:nvPr>
            <p:ph type="dt" sz="half" idx="10"/>
          </p:nvPr>
        </p:nvSpPr>
        <p:spPr>
          <a:xfrm>
            <a:off x="7605951" y="6423914"/>
            <a:ext cx="2844799"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A0618D7E-FA12-4DA8-8031-D3A9A5B4B817}" type="datetime1">
              <a:rPr kumimoji="0" lang="vi-VN" b="0" i="0" u="none" strike="noStrike" kern="1200" cap="none" spc="0" normalizeH="0" baseline="0" noProof="0" smtClean="0">
                <a:ln>
                  <a:noFill/>
                </a:ln>
                <a:effectLst/>
                <a:uLnTx/>
                <a:uFillTx/>
                <a:latin typeface="Avenir Next LT Pro (Body)"/>
                <a:ea typeface="+mn-ea"/>
                <a:cs typeface="+mn-cs"/>
              </a:rPr>
              <a:pPr marL="0" marR="0" lvl="0" indent="0" defTabSz="914400" rtl="0" eaLnBrk="1" fontAlgn="auto" latinLnBrk="0" hangingPunct="1">
                <a:lnSpc>
                  <a:spcPct val="90000"/>
                </a:lnSpc>
                <a:spcBef>
                  <a:spcPts val="0"/>
                </a:spcBef>
                <a:spcAft>
                  <a:spcPts val="600"/>
                </a:spcAft>
                <a:buClrTx/>
                <a:buSzTx/>
                <a:buFontTx/>
                <a:buNone/>
                <a:tabLst/>
                <a:defRPr/>
              </a:pPr>
              <a:t>15/11/2019</a:t>
            </a:fld>
            <a:endParaRPr kumimoji="0" lang="en-US" b="0" i="0" u="none" strike="noStrike" kern="1200" cap="none" spc="0" normalizeH="0" baseline="0" noProof="0">
              <a:ln>
                <a:noFill/>
              </a:ln>
              <a:effectLst/>
              <a:uLnTx/>
              <a:uFillTx/>
              <a:latin typeface="Avenir Next LT Pro (Body)"/>
              <a:ea typeface="+mn-ea"/>
              <a:cs typeface="+mn-cs"/>
            </a:endParaRPr>
          </a:p>
        </p:txBody>
      </p:sp>
      <p:sp>
        <p:nvSpPr>
          <p:cNvPr id="6" name="Slide Number Placeholder 5">
            <a:extLst>
              <a:ext uri="{FF2B5EF4-FFF2-40B4-BE49-F238E27FC236}">
                <a16:creationId xmlns:a16="http://schemas.microsoft.com/office/drawing/2014/main" id="{94A71BEB-F22D-46C3-9B85-D31933AF92C3}"/>
              </a:ext>
            </a:extLst>
          </p:cNvPr>
          <p:cNvSpPr>
            <a:spLocks noGrp="1"/>
          </p:cNvSpPr>
          <p:nvPr>
            <p:ph type="sldNum" sz="quarter" idx="12"/>
          </p:nvPr>
        </p:nvSpPr>
        <p:spPr>
          <a:xfrm>
            <a:off x="10558300" y="6423914"/>
            <a:ext cx="1052510"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3A98EE3D-8CD1-4C3F-BD1C-C98C9596463C}" type="slidenum">
              <a:rPr kumimoji="0" lang="en-US" b="0" i="0" u="none" strike="noStrike" kern="1200" cap="none" spc="0" normalizeH="0" baseline="0" noProof="0" smtClean="0">
                <a:ln>
                  <a:noFill/>
                </a:ln>
                <a:effectLst/>
                <a:uLnTx/>
                <a:uFillTx/>
                <a:latin typeface="Avenir Next LT Pro" panose="020B0502020104020203"/>
                <a:ea typeface="+mn-ea"/>
                <a:cs typeface="+mn-cs"/>
              </a:rPr>
              <a:pPr marL="0" marR="0" lvl="0" indent="0" defTabSz="914400" rtl="0" eaLnBrk="1" fontAlgn="auto" latinLnBrk="0" hangingPunct="1">
                <a:lnSpc>
                  <a:spcPct val="90000"/>
                </a:lnSpc>
                <a:spcBef>
                  <a:spcPts val="0"/>
                </a:spcBef>
                <a:spcAft>
                  <a:spcPts val="600"/>
                </a:spcAft>
                <a:buClrTx/>
                <a:buSzTx/>
                <a:buFontTx/>
                <a:buNone/>
                <a:tabLst/>
                <a:defRPr/>
              </a:pPr>
              <a:t>16</a:t>
            </a:fld>
            <a:endParaRPr kumimoji="0" lang="en-US" b="0" i="0" u="none" strike="noStrike" kern="1200" cap="none" spc="0" normalizeH="0" baseline="0" noProof="0">
              <a:ln>
                <a:noFill/>
              </a:ln>
              <a:effectLst/>
              <a:uLnTx/>
              <a:uFillTx/>
              <a:latin typeface="Avenir Next LT Pro" panose="020B0502020104020203"/>
              <a:ea typeface="+mn-ea"/>
              <a:cs typeface="+mn-cs"/>
            </a:endParaRPr>
          </a:p>
        </p:txBody>
      </p:sp>
      <p:sp>
        <p:nvSpPr>
          <p:cNvPr id="17" name="TextBox 16">
            <a:extLst>
              <a:ext uri="{FF2B5EF4-FFF2-40B4-BE49-F238E27FC236}">
                <a16:creationId xmlns:a16="http://schemas.microsoft.com/office/drawing/2014/main" id="{B94D4003-504E-4E2B-9477-208E71A35CD0}"/>
              </a:ext>
            </a:extLst>
          </p:cNvPr>
          <p:cNvSpPr txBox="1"/>
          <p:nvPr/>
        </p:nvSpPr>
        <p:spPr>
          <a:xfrm>
            <a:off x="5640480" y="6031468"/>
            <a:ext cx="869149" cy="369332"/>
          </a:xfrm>
          <a:prstGeom prst="rect">
            <a:avLst/>
          </a:prstGeom>
          <a:noFill/>
        </p:spPr>
        <p:txBody>
          <a:bodyPr wrap="none" rtlCol="0">
            <a:spAutoFit/>
          </a:bodyPr>
          <a:lstStyle/>
          <a:p>
            <a:r>
              <a:rPr lang="en-US"/>
              <a:t>Hình 1</a:t>
            </a:r>
          </a:p>
        </p:txBody>
      </p:sp>
      <p:sp>
        <p:nvSpPr>
          <p:cNvPr id="19" name="TextBox 18">
            <a:extLst>
              <a:ext uri="{FF2B5EF4-FFF2-40B4-BE49-F238E27FC236}">
                <a16:creationId xmlns:a16="http://schemas.microsoft.com/office/drawing/2014/main" id="{D3D78380-2C0B-4A4D-B189-BDB2DE63B99E}"/>
              </a:ext>
            </a:extLst>
          </p:cNvPr>
          <p:cNvSpPr txBox="1"/>
          <p:nvPr/>
        </p:nvSpPr>
        <p:spPr>
          <a:xfrm>
            <a:off x="9703452" y="6037907"/>
            <a:ext cx="869149" cy="369332"/>
          </a:xfrm>
          <a:prstGeom prst="rect">
            <a:avLst/>
          </a:prstGeom>
          <a:noFill/>
        </p:spPr>
        <p:txBody>
          <a:bodyPr wrap="none" rtlCol="0">
            <a:spAutoFit/>
          </a:bodyPr>
          <a:lstStyle/>
          <a:p>
            <a:r>
              <a:rPr lang="en-US"/>
              <a:t>Hình 2</a:t>
            </a:r>
          </a:p>
        </p:txBody>
      </p:sp>
    </p:spTree>
    <p:extLst>
      <p:ext uri="{BB962C8B-B14F-4D97-AF65-F5344CB8AC3E}">
        <p14:creationId xmlns:p14="http://schemas.microsoft.com/office/powerpoint/2010/main" val="411440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941C-148D-41DB-8438-2655FB53A867}"/>
              </a:ext>
            </a:extLst>
          </p:cNvPr>
          <p:cNvSpPr>
            <a:spLocks noGrp="1"/>
          </p:cNvSpPr>
          <p:nvPr>
            <p:ph type="title"/>
          </p:nvPr>
        </p:nvSpPr>
        <p:spPr/>
        <p:txBody>
          <a:bodyPr/>
          <a:lstStyle/>
          <a:p>
            <a:r>
              <a:rPr lang="en-US"/>
              <a:t>Ví dụ bridge (2)</a:t>
            </a:r>
          </a:p>
        </p:txBody>
      </p:sp>
      <p:sp>
        <p:nvSpPr>
          <p:cNvPr id="4" name="Date Placeholder 3">
            <a:extLst>
              <a:ext uri="{FF2B5EF4-FFF2-40B4-BE49-F238E27FC236}">
                <a16:creationId xmlns:a16="http://schemas.microsoft.com/office/drawing/2014/main" id="{C81992A8-EC67-45DA-BE24-3D5915EDAD67}"/>
              </a:ext>
            </a:extLst>
          </p:cNvPr>
          <p:cNvSpPr>
            <a:spLocks noGrp="1"/>
          </p:cNvSpPr>
          <p:nvPr>
            <p:ph type="dt" sz="half" idx="10"/>
          </p:nvPr>
        </p:nvSpPr>
        <p:spPr/>
        <p:txBody>
          <a:bodyPr/>
          <a:lstStyle/>
          <a:p>
            <a:fld id="{A0618D7E-FA12-4DA8-8031-D3A9A5B4B817}" type="datetime1">
              <a:rPr lang="vi-VN" smtClean="0"/>
              <a:t>15/11/2019</a:t>
            </a:fld>
            <a:endParaRPr lang="en-US" dirty="0"/>
          </a:p>
        </p:txBody>
      </p:sp>
      <p:sp>
        <p:nvSpPr>
          <p:cNvPr id="5" name="Footer Placeholder 4">
            <a:extLst>
              <a:ext uri="{FF2B5EF4-FFF2-40B4-BE49-F238E27FC236}">
                <a16:creationId xmlns:a16="http://schemas.microsoft.com/office/drawing/2014/main" id="{E0C62A06-E378-4E02-BC73-362D6934B836}"/>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B70FA4C1-B82B-427C-9388-88A4653D5CBB}"/>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3076" name="Picture 4">
            <a:extLst>
              <a:ext uri="{FF2B5EF4-FFF2-40B4-BE49-F238E27FC236}">
                <a16:creationId xmlns:a16="http://schemas.microsoft.com/office/drawing/2014/main" id="{7D989ACD-B0CB-43A7-B854-8AA357FE65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bwMode="auto">
          <a:xfrm>
            <a:off x="3048000" y="1701800"/>
            <a:ext cx="609599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78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A6EC-443C-4265-9955-A901C033321C}"/>
              </a:ext>
            </a:extLst>
          </p:cNvPr>
          <p:cNvSpPr>
            <a:spLocks noGrp="1"/>
          </p:cNvSpPr>
          <p:nvPr>
            <p:ph type="title"/>
          </p:nvPr>
        </p:nvSpPr>
        <p:spPr/>
        <p:txBody>
          <a:bodyPr/>
          <a:lstStyle/>
          <a:p>
            <a:r>
              <a:rPr lang="vi-VN"/>
              <a:t>Ư</a:t>
            </a:r>
            <a:r>
              <a:rPr lang="en-US"/>
              <a:t>u và nh</a:t>
            </a:r>
            <a:r>
              <a:rPr lang="vi-VN"/>
              <a:t>ư</a:t>
            </a:r>
            <a:r>
              <a:rPr lang="en-US"/>
              <a:t>ợc điểm của mẫu bridge</a:t>
            </a:r>
          </a:p>
        </p:txBody>
      </p:sp>
      <p:sp>
        <p:nvSpPr>
          <p:cNvPr id="7" name="Text Placeholder 6">
            <a:extLst>
              <a:ext uri="{FF2B5EF4-FFF2-40B4-BE49-F238E27FC236}">
                <a16:creationId xmlns:a16="http://schemas.microsoft.com/office/drawing/2014/main" id="{FE8C48EE-5F14-4144-A458-52EB51FB677A}"/>
              </a:ext>
            </a:extLst>
          </p:cNvPr>
          <p:cNvSpPr>
            <a:spLocks noGrp="1"/>
          </p:cNvSpPr>
          <p:nvPr>
            <p:ph type="body" idx="1"/>
          </p:nvPr>
        </p:nvSpPr>
        <p:spPr>
          <a:xfrm>
            <a:off x="450615" y="2246481"/>
            <a:ext cx="6096003" cy="557784"/>
          </a:xfrm>
        </p:spPr>
        <p:txBody>
          <a:bodyPr/>
          <a:lstStyle/>
          <a:p>
            <a:r>
              <a:rPr lang="vi-VN"/>
              <a:t>Ư</a:t>
            </a:r>
            <a:r>
              <a:rPr lang="en-US"/>
              <a:t>u điểm</a:t>
            </a:r>
          </a:p>
        </p:txBody>
      </p:sp>
      <p:sp>
        <p:nvSpPr>
          <p:cNvPr id="8" name="Content Placeholder 7">
            <a:extLst>
              <a:ext uri="{FF2B5EF4-FFF2-40B4-BE49-F238E27FC236}">
                <a16:creationId xmlns:a16="http://schemas.microsoft.com/office/drawing/2014/main" id="{C7DDF860-442C-4DED-A8AE-3085464D3879}"/>
              </a:ext>
            </a:extLst>
          </p:cNvPr>
          <p:cNvSpPr>
            <a:spLocks noGrp="1"/>
          </p:cNvSpPr>
          <p:nvPr>
            <p:ph sz="half" idx="2"/>
          </p:nvPr>
        </p:nvSpPr>
        <p:spPr>
          <a:xfrm>
            <a:off x="450614" y="2926052"/>
            <a:ext cx="6608108" cy="3396689"/>
          </a:xfrm>
        </p:spPr>
        <p:txBody>
          <a:bodyPr>
            <a:normAutofit fontScale="92500" lnSpcReduction="20000"/>
          </a:bodyPr>
          <a:lstStyle/>
          <a:p>
            <a:pPr>
              <a:buSzPct val="100000"/>
              <a:buFont typeface="Wingdings" panose="05000000000000000000" pitchFamily="2" charset="2"/>
              <a:buChar char="ü"/>
            </a:pPr>
            <a:r>
              <a:rPr lang="en-US" sz="2400"/>
              <a:t>Có thể tạo các lớp hoặc ứng dụng không phụ thuộc vào nền tảng.</a:t>
            </a:r>
          </a:p>
          <a:p>
            <a:pPr>
              <a:buSzPct val="100000"/>
              <a:buFont typeface="Wingdings" panose="05000000000000000000" pitchFamily="2" charset="2"/>
              <a:buChar char="ü"/>
            </a:pPr>
            <a:r>
              <a:rPr lang="en-US" sz="2400"/>
              <a:t>Vì là lớp có sự trừu t</a:t>
            </a:r>
            <a:r>
              <a:rPr lang="vi-VN" sz="2400"/>
              <a:t>ư</a:t>
            </a:r>
            <a:r>
              <a:rPr lang="en-US" sz="2400"/>
              <a:t>ợng cao nên không để lộ các chi tiết bên trong.</a:t>
            </a:r>
          </a:p>
          <a:p>
            <a:pPr>
              <a:buSzPct val="100000"/>
              <a:buFont typeface="Wingdings" panose="05000000000000000000" pitchFamily="2" charset="2"/>
              <a:buChar char="ü"/>
            </a:pPr>
            <a:r>
              <a:rPr lang="en-US" sz="2400" i="1"/>
              <a:t>Nguyên tắc trách nhiệm duy nhất: </a:t>
            </a:r>
            <a:r>
              <a:rPr lang="en-US" sz="2400"/>
              <a:t>Bạn có thể tập trung xử lý logic ở lớp t</a:t>
            </a:r>
            <a:r>
              <a:rPr lang="vi-VN" sz="2400"/>
              <a:t>ư</a:t>
            </a:r>
            <a:r>
              <a:rPr lang="en-US" sz="2400"/>
              <a:t>ơng ứng.</a:t>
            </a:r>
          </a:p>
          <a:p>
            <a:pPr>
              <a:buSzPct val="100000"/>
              <a:buFont typeface="Wingdings" panose="05000000000000000000" pitchFamily="2" charset="2"/>
              <a:buChar char="ü"/>
            </a:pPr>
            <a:r>
              <a:rPr lang="en-US" sz="2400" i="1"/>
              <a:t>Nguyên tắc Đóng/Mở:</a:t>
            </a:r>
            <a:r>
              <a:rPr lang="en-US" sz="2400"/>
              <a:t> Bạn có thể giới thiệu Abstraction hoặc Implementation mới một cách độc lập với nhau.</a:t>
            </a:r>
          </a:p>
        </p:txBody>
      </p:sp>
      <p:sp>
        <p:nvSpPr>
          <p:cNvPr id="9" name="Text Placeholder 8">
            <a:extLst>
              <a:ext uri="{FF2B5EF4-FFF2-40B4-BE49-F238E27FC236}">
                <a16:creationId xmlns:a16="http://schemas.microsoft.com/office/drawing/2014/main" id="{5B0A9C44-BE58-4795-893D-60B0BA245107}"/>
              </a:ext>
            </a:extLst>
          </p:cNvPr>
          <p:cNvSpPr>
            <a:spLocks noGrp="1"/>
          </p:cNvSpPr>
          <p:nvPr>
            <p:ph type="body" sz="quarter" idx="3"/>
          </p:nvPr>
        </p:nvSpPr>
        <p:spPr>
          <a:xfrm>
            <a:off x="7058722" y="2250892"/>
            <a:ext cx="4682666" cy="553373"/>
          </a:xfrm>
        </p:spPr>
        <p:txBody>
          <a:bodyPr/>
          <a:lstStyle/>
          <a:p>
            <a:r>
              <a:rPr lang="en-US"/>
              <a:t>Nh</a:t>
            </a:r>
            <a:r>
              <a:rPr lang="vi-VN"/>
              <a:t>ư</a:t>
            </a:r>
            <a:r>
              <a:rPr lang="en-US"/>
              <a:t>ợc điểm</a:t>
            </a:r>
          </a:p>
        </p:txBody>
      </p:sp>
      <p:sp>
        <p:nvSpPr>
          <p:cNvPr id="10" name="Content Placeholder 9">
            <a:extLst>
              <a:ext uri="{FF2B5EF4-FFF2-40B4-BE49-F238E27FC236}">
                <a16:creationId xmlns:a16="http://schemas.microsoft.com/office/drawing/2014/main" id="{78757429-0334-427E-8B1F-2DE5887B77A7}"/>
              </a:ext>
            </a:extLst>
          </p:cNvPr>
          <p:cNvSpPr>
            <a:spLocks noGrp="1"/>
          </p:cNvSpPr>
          <p:nvPr>
            <p:ph sz="quarter" idx="4"/>
          </p:nvPr>
        </p:nvSpPr>
        <p:spPr>
          <a:xfrm>
            <a:off x="7058722" y="2926052"/>
            <a:ext cx="4524148" cy="3396689"/>
          </a:xfrm>
        </p:spPr>
        <p:txBody>
          <a:bodyPr>
            <a:normAutofit/>
          </a:bodyPr>
          <a:lstStyle/>
          <a:p>
            <a:pPr>
              <a:buClr>
                <a:srgbClr val="FF0000"/>
              </a:buClr>
              <a:buSzPct val="100000"/>
              <a:buFont typeface="Wingdings" panose="05000000000000000000" pitchFamily="2" charset="2"/>
              <a:buChar char="û"/>
            </a:pPr>
            <a:r>
              <a:rPr lang="en-US" sz="2200"/>
              <a:t>Làm cho đoạn mã phức tạp h</a:t>
            </a:r>
            <a:r>
              <a:rPr lang="vi-VN" sz="2200"/>
              <a:t>ơ</a:t>
            </a:r>
            <a:r>
              <a:rPr lang="en-US" sz="2200"/>
              <a:t>n bằng cách áp dụng mẫu cho một lớp có sự gắn kết cao.</a:t>
            </a:r>
          </a:p>
        </p:txBody>
      </p:sp>
      <p:sp>
        <p:nvSpPr>
          <p:cNvPr id="4" name="Date Placeholder 3">
            <a:extLst>
              <a:ext uri="{FF2B5EF4-FFF2-40B4-BE49-F238E27FC236}">
                <a16:creationId xmlns:a16="http://schemas.microsoft.com/office/drawing/2014/main" id="{DE712B89-BD25-445D-8EDC-255B0F2DAD46}"/>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18D7E-FA12-4DA8-8031-D3A9A5B4B817}" type="datetime1">
              <a:rPr kumimoji="0" lang="vi-VN" sz="1800" b="0" i="0" u="none" strike="noStrike" kern="1200" cap="none" spc="0" normalizeH="0" baseline="0" noProof="0" smtClean="0">
                <a:ln>
                  <a:noFill/>
                </a:ln>
                <a:solidFill>
                  <a:srgbClr val="000000">
                    <a:lumMod val="75000"/>
                    <a:lumOff val="25000"/>
                  </a:srgbClr>
                </a:solidFill>
                <a:effectLst/>
                <a:uLnTx/>
                <a:uFillTx/>
                <a:latin typeface="Avenir Next LT Pro (Bod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15/11/2019</a:t>
            </a:fld>
            <a:endParaRPr kumimoji="0" lang="en-US" sz="1800" b="0" i="0" u="none" strike="noStrike" kern="1200" cap="none" spc="0" normalizeH="0" baseline="0" noProof="0" dirty="0">
              <a:ln>
                <a:noFill/>
              </a:ln>
              <a:solidFill>
                <a:srgbClr val="000000">
                  <a:lumMod val="75000"/>
                  <a:lumOff val="25000"/>
                </a:srgbClr>
              </a:solidFill>
              <a:effectLst/>
              <a:uLnTx/>
              <a:uFillTx/>
              <a:latin typeface="Avenir Next LT Pro (Body)"/>
              <a:ea typeface="+mn-ea"/>
              <a:cs typeface="+mn-cs"/>
            </a:endParaRPr>
          </a:p>
        </p:txBody>
      </p:sp>
      <p:sp>
        <p:nvSpPr>
          <p:cNvPr id="5" name="Footer Placeholder 4">
            <a:extLst>
              <a:ext uri="{FF2B5EF4-FFF2-40B4-BE49-F238E27FC236}">
                <a16:creationId xmlns:a16="http://schemas.microsoft.com/office/drawing/2014/main" id="{2CE61470-E85B-4D27-B636-03DEDBC5896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all" spc="0" normalizeH="0" baseline="0" noProof="0">
                <a:ln>
                  <a:noFill/>
                </a:ln>
                <a:solidFill>
                  <a:srgbClr val="000000">
                    <a:lumMod val="75000"/>
                    <a:lumOff val="25000"/>
                  </a:srgbClr>
                </a:solidFill>
                <a:effectLst/>
                <a:uLnTx/>
                <a:uFillTx/>
                <a:latin typeface="Avenir Next LT Pro (Body)"/>
                <a:ea typeface="+mn-ea"/>
                <a:cs typeface="+mn-cs"/>
              </a:rPr>
              <a:t>Adapter pattern &amp; bridge pattern</a:t>
            </a:r>
            <a:endParaRPr kumimoji="0" lang="en-US" sz="1800" b="0" i="0" u="none" strike="noStrike" kern="1200" cap="all" spc="0" normalizeH="0" baseline="0" noProof="0" dirty="0">
              <a:ln>
                <a:noFill/>
              </a:ln>
              <a:solidFill>
                <a:srgbClr val="000000">
                  <a:lumMod val="75000"/>
                  <a:lumOff val="25000"/>
                </a:srgbClr>
              </a:solidFill>
              <a:effectLst/>
              <a:uLnTx/>
              <a:uFillTx/>
              <a:latin typeface="Avenir Next LT Pro (Body)"/>
              <a:ea typeface="+mn-ea"/>
              <a:cs typeface="+mn-cs"/>
            </a:endParaRPr>
          </a:p>
        </p:txBody>
      </p:sp>
      <p:sp>
        <p:nvSpPr>
          <p:cNvPr id="6" name="Slide Number Placeholder 5">
            <a:extLst>
              <a:ext uri="{FF2B5EF4-FFF2-40B4-BE49-F238E27FC236}">
                <a16:creationId xmlns:a16="http://schemas.microsoft.com/office/drawing/2014/main" id="{D7F16D93-11BB-4D11-8B7A-E15739DA229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800" b="0" i="0" u="none" strike="noStrike" kern="1200" cap="none" spc="0" normalizeH="0" baseline="0" noProof="0" smtClean="0">
                <a:ln>
                  <a:noFill/>
                </a:ln>
                <a:solidFill>
                  <a:srgbClr val="000000">
                    <a:lumMod val="75000"/>
                    <a:lumOff val="25000"/>
                  </a:srgbClr>
                </a:solidFill>
                <a:effectLst/>
                <a:uLnTx/>
                <a:uFillTx/>
                <a:latin typeface="Avenir Next LT Pro" panose="020B0502020104020203"/>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dirty="0">
              <a:ln>
                <a:noFill/>
              </a:ln>
              <a:solidFill>
                <a:srgbClr val="000000">
                  <a:lumMod val="75000"/>
                  <a:lumOff val="25000"/>
                </a:srgbClr>
              </a:solidFill>
              <a:effectLst/>
              <a:uLnTx/>
              <a:uFillTx/>
              <a:latin typeface="Avenir Next LT Pro" panose="020B0502020104020203"/>
              <a:ea typeface="+mn-ea"/>
              <a:cs typeface="+mn-cs"/>
            </a:endParaRPr>
          </a:p>
        </p:txBody>
      </p:sp>
      <p:sp>
        <p:nvSpPr>
          <p:cNvPr id="11" name="TextBox 10">
            <a:extLst>
              <a:ext uri="{FF2B5EF4-FFF2-40B4-BE49-F238E27FC236}">
                <a16:creationId xmlns:a16="http://schemas.microsoft.com/office/drawing/2014/main" id="{A27A0353-CB26-49A6-90B8-941FDBB24348}"/>
              </a:ext>
            </a:extLst>
          </p:cNvPr>
          <p:cNvSpPr txBox="1"/>
          <p:nvPr/>
        </p:nvSpPr>
        <p:spPr>
          <a:xfrm>
            <a:off x="3498616" y="6003996"/>
            <a:ext cx="5318251" cy="369332"/>
          </a:xfrm>
          <a:prstGeom prst="rect">
            <a:avLst/>
          </a:prstGeom>
          <a:noFill/>
        </p:spPr>
        <p:txBody>
          <a:bodyPr wrap="none" rtlCol="0">
            <a:spAutoFit/>
          </a:bodyPr>
          <a:lstStyle/>
          <a:p>
            <a:r>
              <a:rPr lang="en-US">
                <a:hlinkClick r:id="rId2"/>
              </a:rPr>
              <a:t>https://refactoring.guru/design-patterns/bridge</a:t>
            </a:r>
            <a:endParaRPr lang="en-US"/>
          </a:p>
        </p:txBody>
      </p:sp>
    </p:spTree>
    <p:extLst>
      <p:ext uri="{BB962C8B-B14F-4D97-AF65-F5344CB8AC3E}">
        <p14:creationId xmlns:p14="http://schemas.microsoft.com/office/powerpoint/2010/main" val="12323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E5ABA50-E44C-4F61-B348-AF8243A1CFEA}"/>
              </a:ext>
            </a:extLst>
          </p:cNvPr>
          <p:cNvSpPr>
            <a:spLocks noGrp="1"/>
          </p:cNvSpPr>
          <p:nvPr>
            <p:ph type="title"/>
          </p:nvPr>
        </p:nvSpPr>
        <p:spPr/>
        <p:txBody>
          <a:bodyPr/>
          <a:lstStyle/>
          <a:p>
            <a:r>
              <a:rPr lang="en-US">
                <a:solidFill>
                  <a:schemeClr val="bg1"/>
                </a:solidFill>
              </a:rPr>
              <a:t>Tổng kết</a:t>
            </a:r>
          </a:p>
        </p:txBody>
      </p:sp>
      <p:sp>
        <p:nvSpPr>
          <p:cNvPr id="21" name="Content Placeholder 20">
            <a:extLst>
              <a:ext uri="{FF2B5EF4-FFF2-40B4-BE49-F238E27FC236}">
                <a16:creationId xmlns:a16="http://schemas.microsoft.com/office/drawing/2014/main" id="{28F20449-4F36-44E9-ADFE-DEAD32DA48D0}"/>
              </a:ext>
            </a:extLst>
          </p:cNvPr>
          <p:cNvSpPr>
            <a:spLocks noGrp="1"/>
          </p:cNvSpPr>
          <p:nvPr>
            <p:ph sz="half" idx="1"/>
          </p:nvPr>
        </p:nvSpPr>
        <p:spPr>
          <a:xfrm>
            <a:off x="640080" y="1904837"/>
            <a:ext cx="5194767" cy="3633047"/>
          </a:xfrm>
        </p:spPr>
        <p:txBody>
          <a:bodyPr>
            <a:normAutofit/>
          </a:bodyPr>
          <a:lstStyle/>
          <a:p>
            <a:pPr marL="0" indent="0">
              <a:buNone/>
            </a:pPr>
            <a:r>
              <a:rPr lang="en-US" sz="4000" b="1">
                <a:solidFill>
                  <a:schemeClr val="bg1"/>
                </a:solidFill>
              </a:rPr>
              <a:t>Adapter</a:t>
            </a:r>
            <a:r>
              <a:rPr lang="en-US" sz="4000">
                <a:solidFill>
                  <a:schemeClr val="bg1"/>
                </a:solidFill>
              </a:rPr>
              <a:t> làm cho mọi thứ hoạt động </a:t>
            </a:r>
            <a:r>
              <a:rPr lang="en-US" sz="4000" b="1">
                <a:solidFill>
                  <a:srgbClr val="FF0000"/>
                </a:solidFill>
              </a:rPr>
              <a:t>sau khi </a:t>
            </a:r>
            <a:r>
              <a:rPr lang="en-US" sz="4000">
                <a:solidFill>
                  <a:schemeClr val="bg1"/>
                </a:solidFill>
              </a:rPr>
              <a:t>những thứ đó đ</a:t>
            </a:r>
            <a:r>
              <a:rPr lang="vi-VN" sz="4000">
                <a:solidFill>
                  <a:schemeClr val="bg1"/>
                </a:solidFill>
              </a:rPr>
              <a:t>ư</a:t>
            </a:r>
            <a:r>
              <a:rPr lang="en-US" sz="4000">
                <a:solidFill>
                  <a:schemeClr val="bg1"/>
                </a:solidFill>
              </a:rPr>
              <a:t>ợc thiết kế.</a:t>
            </a:r>
          </a:p>
        </p:txBody>
      </p:sp>
      <p:sp>
        <p:nvSpPr>
          <p:cNvPr id="23" name="Content Placeholder 22">
            <a:extLst>
              <a:ext uri="{FF2B5EF4-FFF2-40B4-BE49-F238E27FC236}">
                <a16:creationId xmlns:a16="http://schemas.microsoft.com/office/drawing/2014/main" id="{763C98CA-706D-480C-BC73-FF34B71DA723}"/>
              </a:ext>
            </a:extLst>
          </p:cNvPr>
          <p:cNvSpPr>
            <a:spLocks noGrp="1"/>
          </p:cNvSpPr>
          <p:nvPr>
            <p:ph sz="half" idx="2"/>
          </p:nvPr>
        </p:nvSpPr>
        <p:spPr>
          <a:xfrm>
            <a:off x="6416039" y="1904836"/>
            <a:ext cx="5194769" cy="3633047"/>
          </a:xfrm>
        </p:spPr>
        <p:txBody>
          <a:bodyPr>
            <a:normAutofit/>
          </a:bodyPr>
          <a:lstStyle/>
          <a:p>
            <a:pPr marL="0" indent="0">
              <a:buNone/>
            </a:pPr>
            <a:r>
              <a:rPr lang="en-US" sz="4000" b="1">
                <a:solidFill>
                  <a:schemeClr val="bg1"/>
                </a:solidFill>
              </a:rPr>
              <a:t>Bridge</a:t>
            </a:r>
            <a:r>
              <a:rPr lang="en-US" sz="4000">
                <a:solidFill>
                  <a:schemeClr val="bg1"/>
                </a:solidFill>
              </a:rPr>
              <a:t> làm cho mọi thứ hoạt động </a:t>
            </a:r>
            <a:r>
              <a:rPr lang="en-US" sz="4000" b="1">
                <a:solidFill>
                  <a:srgbClr val="FF0000"/>
                </a:solidFill>
              </a:rPr>
              <a:t>tr</a:t>
            </a:r>
            <a:r>
              <a:rPr lang="vi-VN" sz="4000" b="1">
                <a:solidFill>
                  <a:srgbClr val="FF0000"/>
                </a:solidFill>
              </a:rPr>
              <a:t>ư</a:t>
            </a:r>
            <a:r>
              <a:rPr lang="en-US" sz="4000" b="1">
                <a:solidFill>
                  <a:srgbClr val="FF0000"/>
                </a:solidFill>
              </a:rPr>
              <a:t>ớc khi</a:t>
            </a:r>
            <a:r>
              <a:rPr lang="en-US" sz="4000">
                <a:solidFill>
                  <a:schemeClr val="bg1"/>
                </a:solidFill>
              </a:rPr>
              <a:t> những thứ đó đ</a:t>
            </a:r>
            <a:r>
              <a:rPr lang="vi-VN" sz="4000">
                <a:solidFill>
                  <a:schemeClr val="bg1"/>
                </a:solidFill>
              </a:rPr>
              <a:t>ư</a:t>
            </a:r>
            <a:r>
              <a:rPr lang="en-US" sz="4000">
                <a:solidFill>
                  <a:schemeClr val="bg1"/>
                </a:solidFill>
              </a:rPr>
              <a:t>ợc thiết kế.</a:t>
            </a:r>
          </a:p>
        </p:txBody>
      </p:sp>
      <p:sp>
        <p:nvSpPr>
          <p:cNvPr id="7" name="Date Placeholder 6">
            <a:extLst>
              <a:ext uri="{FF2B5EF4-FFF2-40B4-BE49-F238E27FC236}">
                <a16:creationId xmlns:a16="http://schemas.microsoft.com/office/drawing/2014/main" id="{A3AC9D62-4FEF-4B5B-BB7E-518208BB7B40}"/>
              </a:ext>
            </a:extLst>
          </p:cNvPr>
          <p:cNvSpPr>
            <a:spLocks noGrp="1"/>
          </p:cNvSpPr>
          <p:nvPr>
            <p:ph type="dt" sz="half" idx="10"/>
          </p:nvPr>
        </p:nvSpPr>
        <p:spPr/>
        <p:txBody>
          <a:bodyPr vert="horz" lIns="91440" tIns="45720" rIns="91440" bIns="45720" rtlCol="0" anchor="ctr">
            <a:noAutofit/>
          </a:bodyPr>
          <a:lstStyle/>
          <a:p>
            <a:pPr defTabSz="457200">
              <a:spcAft>
                <a:spcPts val="600"/>
              </a:spcAft>
            </a:pPr>
            <a:fld id="{D3B51030-7A08-4F7B-8B64-9A8958477259}" type="datetime1">
              <a:rPr lang="en-US">
                <a:solidFill>
                  <a:schemeClr val="bg1"/>
                </a:solidFill>
                <a:latin typeface="+mn-lt"/>
              </a:rPr>
              <a:pPr defTabSz="457200">
                <a:spcAft>
                  <a:spcPts val="600"/>
                </a:spcAft>
              </a:pPr>
              <a:t>11/15/2019</a:t>
            </a:fld>
            <a:endParaRPr lang="en-US">
              <a:solidFill>
                <a:schemeClr val="bg1"/>
              </a:solidFill>
              <a:latin typeface="+mn-lt"/>
            </a:endParaRPr>
          </a:p>
        </p:txBody>
      </p:sp>
      <p:sp>
        <p:nvSpPr>
          <p:cNvPr id="8" name="Footer Placeholder 7">
            <a:extLst>
              <a:ext uri="{FF2B5EF4-FFF2-40B4-BE49-F238E27FC236}">
                <a16:creationId xmlns:a16="http://schemas.microsoft.com/office/drawing/2014/main" id="{73DA160C-722F-45E9-A9E1-F07C5EA4C066}"/>
              </a:ext>
            </a:extLst>
          </p:cNvPr>
          <p:cNvSpPr>
            <a:spLocks noGrp="1"/>
          </p:cNvSpPr>
          <p:nvPr>
            <p:ph type="ftr" sz="quarter" idx="11"/>
          </p:nvPr>
        </p:nvSpPr>
        <p:spPr/>
        <p:txBody>
          <a:bodyPr vert="horz" lIns="91440" tIns="45720" rIns="91440" bIns="45720" rtlCol="0" anchor="ctr">
            <a:noAutofit/>
          </a:bodyPr>
          <a:lstStyle/>
          <a:p>
            <a:pPr defTabSz="457200">
              <a:spcAft>
                <a:spcPts val="600"/>
              </a:spcAft>
            </a:pPr>
            <a:r>
              <a:rPr lang="en-US">
                <a:solidFill>
                  <a:schemeClr val="bg1"/>
                </a:solidFill>
                <a:latin typeface="+mn-lt"/>
              </a:rPr>
              <a:t>Adapter pattern &amp; bridge pattern</a:t>
            </a:r>
          </a:p>
        </p:txBody>
      </p:sp>
      <p:sp>
        <p:nvSpPr>
          <p:cNvPr id="9" name="Slide Number Placeholder 8">
            <a:extLst>
              <a:ext uri="{FF2B5EF4-FFF2-40B4-BE49-F238E27FC236}">
                <a16:creationId xmlns:a16="http://schemas.microsoft.com/office/drawing/2014/main" id="{24080715-22C2-4A19-ADC8-F7445084D609}"/>
              </a:ext>
            </a:extLst>
          </p:cNvPr>
          <p:cNvSpPr>
            <a:spLocks noGrp="1"/>
          </p:cNvSpPr>
          <p:nvPr>
            <p:ph type="sldNum" sz="quarter" idx="12"/>
          </p:nvPr>
        </p:nvSpPr>
        <p:spPr/>
        <p:txBody>
          <a:bodyPr vert="horz" lIns="91440" tIns="45720" rIns="91440" bIns="45720" rtlCol="0" anchor="ctr">
            <a:noAutofit/>
          </a:bodyPr>
          <a:lstStyle/>
          <a:p>
            <a:pPr defTabSz="457200">
              <a:spcAft>
                <a:spcPts val="600"/>
              </a:spcAft>
            </a:pPr>
            <a:fld id="{3A98EE3D-8CD1-4C3F-BD1C-C98C9596463C}" type="slidenum">
              <a:rPr lang="en-US">
                <a:solidFill>
                  <a:schemeClr val="bg1"/>
                </a:solidFill>
              </a:rPr>
              <a:pPr defTabSz="457200">
                <a:spcAft>
                  <a:spcPts val="600"/>
                </a:spcAft>
              </a:pPr>
              <a:t>19</a:t>
            </a:fld>
            <a:endParaRPr lang="en-US">
              <a:solidFill>
                <a:schemeClr val="bg1"/>
              </a:solidFill>
            </a:endParaRPr>
          </a:p>
        </p:txBody>
      </p:sp>
      <p:sp>
        <p:nvSpPr>
          <p:cNvPr id="25" name="TextBox 24">
            <a:extLst>
              <a:ext uri="{FF2B5EF4-FFF2-40B4-BE49-F238E27FC236}">
                <a16:creationId xmlns:a16="http://schemas.microsoft.com/office/drawing/2014/main" id="{9DACAF34-E2D6-4EF7-B221-56365E59342B}"/>
              </a:ext>
            </a:extLst>
          </p:cNvPr>
          <p:cNvSpPr txBox="1"/>
          <p:nvPr/>
        </p:nvSpPr>
        <p:spPr>
          <a:xfrm>
            <a:off x="0" y="5537884"/>
            <a:ext cx="12192000" cy="646331"/>
          </a:xfrm>
          <a:prstGeom prst="rect">
            <a:avLst/>
          </a:prstGeom>
          <a:noFill/>
        </p:spPr>
        <p:txBody>
          <a:bodyPr wrap="square" rtlCol="0">
            <a:spAutoFit/>
          </a:bodyPr>
          <a:lstStyle/>
          <a:p>
            <a:r>
              <a:rPr lang="en-US">
                <a:solidFill>
                  <a:schemeClr val="bg1"/>
                </a:solidFill>
              </a:rPr>
              <a:t>Erich Gamma, Richard Helm, Ralph Johnson, John Vlissides. </a:t>
            </a:r>
            <a:r>
              <a:rPr lang="en-US" i="1">
                <a:solidFill>
                  <a:schemeClr val="bg1"/>
                </a:solidFill>
              </a:rPr>
              <a:t>Design Patterns: Elements of Reusable Object-Oriented Software</a:t>
            </a:r>
            <a:r>
              <a:rPr lang="en-US">
                <a:solidFill>
                  <a:schemeClr val="bg1"/>
                </a:solidFill>
              </a:rPr>
              <a:t>. Pearson Education, October 31, 1994, 395 pages</a:t>
            </a:r>
          </a:p>
        </p:txBody>
      </p:sp>
    </p:spTree>
    <p:extLst>
      <p:ext uri="{BB962C8B-B14F-4D97-AF65-F5344CB8AC3E}">
        <p14:creationId xmlns:p14="http://schemas.microsoft.com/office/powerpoint/2010/main" val="2402594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00B0E-7F80-4CAC-BF68-39EE8602C2D7}"/>
              </a:ext>
            </a:extLst>
          </p:cNvPr>
          <p:cNvSpPr>
            <a:spLocks noGrp="1"/>
          </p:cNvSpPr>
          <p:nvPr>
            <p:ph type="title"/>
          </p:nvPr>
        </p:nvSpPr>
        <p:spPr/>
        <p:txBody>
          <a:bodyPr/>
          <a:lstStyle/>
          <a:p>
            <a:r>
              <a:rPr lang="en-US"/>
              <a:t>Nội dung chính</a:t>
            </a:r>
          </a:p>
        </p:txBody>
      </p:sp>
      <p:sp>
        <p:nvSpPr>
          <p:cNvPr id="4" name="Date Placeholder 3">
            <a:extLst>
              <a:ext uri="{FF2B5EF4-FFF2-40B4-BE49-F238E27FC236}">
                <a16:creationId xmlns:a16="http://schemas.microsoft.com/office/drawing/2014/main" id="{B7107E7A-1115-4A64-A1C2-2A95CF22538E}"/>
              </a:ext>
            </a:extLst>
          </p:cNvPr>
          <p:cNvSpPr>
            <a:spLocks noGrp="1"/>
          </p:cNvSpPr>
          <p:nvPr>
            <p:ph type="dt" sz="half" idx="10"/>
          </p:nvPr>
        </p:nvSpPr>
        <p:spPr/>
        <p:txBody>
          <a:bodyPr/>
          <a:lstStyle/>
          <a:p>
            <a:fld id="{A0618D7E-FA12-4DA8-8031-D3A9A5B4B817}" type="datetime1">
              <a:rPr lang="vi-VN" smtClean="0"/>
              <a:t>15/11/2019</a:t>
            </a:fld>
            <a:endParaRPr lang="en-US" dirty="0"/>
          </a:p>
        </p:txBody>
      </p:sp>
      <p:sp>
        <p:nvSpPr>
          <p:cNvPr id="5" name="Footer Placeholder 4">
            <a:extLst>
              <a:ext uri="{FF2B5EF4-FFF2-40B4-BE49-F238E27FC236}">
                <a16:creationId xmlns:a16="http://schemas.microsoft.com/office/drawing/2014/main" id="{1A453426-620A-4711-91B1-163B30E8BA5F}"/>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2BCC4498-B515-4674-B9F0-22BAA691A648}"/>
              </a:ext>
            </a:extLst>
          </p:cNvPr>
          <p:cNvSpPr>
            <a:spLocks noGrp="1"/>
          </p:cNvSpPr>
          <p:nvPr>
            <p:ph type="sldNum" sz="quarter" idx="12"/>
          </p:nvPr>
        </p:nvSpPr>
        <p:spPr/>
        <p:txBody>
          <a:bodyPr/>
          <a:lstStyle/>
          <a:p>
            <a:fld id="{3A98EE3D-8CD1-4C3F-BD1C-C98C9596463C}" type="slidenum">
              <a:rPr lang="en-US" smtClean="0"/>
              <a:t>2</a:t>
            </a:fld>
            <a:endParaRPr lang="en-US" dirty="0"/>
          </a:p>
        </p:txBody>
      </p:sp>
      <mc:AlternateContent xmlns:mc="http://schemas.openxmlformats.org/markup-compatibility/2006">
        <mc:Choice xmlns:psuz="http://schemas.microsoft.com/office/powerpoint/2016/summaryzoom" Requires="psuz">
          <p:graphicFrame>
            <p:nvGraphicFramePr>
              <p:cNvPr id="8" name="Summary Zoom 7">
                <a:extLst>
                  <a:ext uri="{FF2B5EF4-FFF2-40B4-BE49-F238E27FC236}">
                    <a16:creationId xmlns:a16="http://schemas.microsoft.com/office/drawing/2014/main" id="{25758E8C-703C-4490-AE61-C1FE950EF65C}"/>
                  </a:ext>
                </a:extLst>
              </p:cNvPr>
              <p:cNvGraphicFramePr>
                <a:graphicFrameLocks noChangeAspect="1"/>
              </p:cNvGraphicFramePr>
              <p:nvPr>
                <p:extLst>
                  <p:ext uri="{D42A27DB-BD31-4B8C-83A1-F6EECF244321}">
                    <p14:modId xmlns:p14="http://schemas.microsoft.com/office/powerpoint/2010/main" val="2891099109"/>
                  </p:ext>
                </p:extLst>
              </p:nvPr>
            </p:nvGraphicFramePr>
            <p:xfrm>
              <a:off x="1737731" y="1550455"/>
              <a:ext cx="8716537" cy="2412893"/>
            </p:xfrm>
            <a:graphic>
              <a:graphicData uri="http://schemas.microsoft.com/office/powerpoint/2016/summaryzoom">
                <psuz:summaryZm>
                  <psuz:summaryZmObj sectionId="{9ED92CF4-A6F6-4FDC-A8DF-4D13A5227423}">
                    <psuz:zmPr id="{DA02BD15-8FD1-4098-A4C5-74E2CB11A4CB}" transitionDur="1000">
                      <p166:blipFill xmlns:p166="http://schemas.microsoft.com/office/powerpoint/2016/6/main">
                        <a:blip r:embed="rId2"/>
                        <a:stretch>
                          <a:fillRect/>
                        </a:stretch>
                      </p166:blipFill>
                      <p166:spPr xmlns:p166="http://schemas.microsoft.com/office/powerpoint/2016/6/main">
                        <a:xfrm>
                          <a:off x="425254" y="120645"/>
                          <a:ext cx="3860628" cy="2171604"/>
                        </a:xfrm>
                        <a:prstGeom prst="rect">
                          <a:avLst/>
                        </a:prstGeom>
                        <a:ln w="3175">
                          <a:solidFill>
                            <a:prstClr val="ltGray"/>
                          </a:solidFill>
                        </a:ln>
                      </p166:spPr>
                    </psuz:zmPr>
                  </psuz:summaryZmObj>
                  <psuz:summaryZmObj sectionId="{EA0ADCFF-D88E-4914-AA95-599073D640C1}">
                    <psuz:zmPr id="{42E963FC-2B76-441F-BCC6-527A6E8574BA}" transitionDur="1000">
                      <p166:blipFill xmlns:p166="http://schemas.microsoft.com/office/powerpoint/2016/6/main">
                        <a:blip r:embed="rId3"/>
                        <a:stretch>
                          <a:fillRect/>
                        </a:stretch>
                      </p166:blipFill>
                      <p166:spPr xmlns:p166="http://schemas.microsoft.com/office/powerpoint/2016/6/main">
                        <a:xfrm>
                          <a:off x="4430656" y="120645"/>
                          <a:ext cx="3860628" cy="2171604"/>
                        </a:xfrm>
                        <a:prstGeom prst="rect">
                          <a:avLst/>
                        </a:prstGeom>
                        <a:ln w="3175">
                          <a:solidFill>
                            <a:prstClr val="ltGray"/>
                          </a:solidFill>
                        </a:ln>
                      </p166:spPr>
                    </psuz:zmPr>
                  </psuz:summaryZmObj>
                  <psuz:gridLayout/>
                </psuz:summaryZm>
              </a:graphicData>
            </a:graphic>
          </p:graphicFrame>
        </mc:Choice>
        <mc:Fallback>
          <p:grpSp>
            <p:nvGrpSpPr>
              <p:cNvPr id="8" name="Summary Zoom 7">
                <a:extLst>
                  <a:ext uri="{FF2B5EF4-FFF2-40B4-BE49-F238E27FC236}">
                    <a16:creationId xmlns:a16="http://schemas.microsoft.com/office/drawing/2014/main" id="{25758E8C-703C-4490-AE61-C1FE950EF65C}"/>
                  </a:ext>
                </a:extLst>
              </p:cNvPr>
              <p:cNvGrpSpPr>
                <a:grpSpLocks noGrp="1" noUngrp="1" noRot="1" noChangeAspect="1" noMove="1" noResize="1"/>
              </p:cNvGrpSpPr>
              <p:nvPr/>
            </p:nvGrpSpPr>
            <p:grpSpPr>
              <a:xfrm>
                <a:off x="1737731" y="1550455"/>
                <a:ext cx="8716537" cy="2412893"/>
                <a:chOff x="1737731" y="1550455"/>
                <a:chExt cx="8716537" cy="2412893"/>
              </a:xfrm>
            </p:grpSpPr>
            <p:pic>
              <p:nvPicPr>
                <p:cNvPr id="3" name="Picture 3">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162985" y="1671100"/>
                  <a:ext cx="3860628" cy="2171604"/>
                </a:xfrm>
                <a:prstGeom prst="rect">
                  <a:avLst/>
                </a:prstGeom>
                <a:ln w="3175">
                  <a:solidFill>
                    <a:prstClr val="ltGray"/>
                  </a:solidFill>
                </a:ln>
              </p:spPr>
            </p:pic>
            <p:pic>
              <p:nvPicPr>
                <p:cNvPr id="7" name="Picture 7">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68387" y="1671100"/>
                  <a:ext cx="3860628" cy="2171604"/>
                </a:xfrm>
                <a:prstGeom prst="rect">
                  <a:avLst/>
                </a:prstGeom>
                <a:ln w="3175">
                  <a:solidFill>
                    <a:prstClr val="ltGray"/>
                  </a:solidFill>
                </a:ln>
              </p:spPr>
            </p:pic>
          </p:grpSp>
        </mc:Fallback>
      </mc:AlternateContent>
      <p:sp>
        <p:nvSpPr>
          <p:cNvPr id="9" name="Rectangle 8">
            <a:extLst>
              <a:ext uri="{FF2B5EF4-FFF2-40B4-BE49-F238E27FC236}">
                <a16:creationId xmlns:a16="http://schemas.microsoft.com/office/drawing/2014/main" id="{00189D86-0E98-453D-A852-467BFD28A1F8}"/>
              </a:ext>
            </a:extLst>
          </p:cNvPr>
          <p:cNvSpPr/>
          <p:nvPr/>
        </p:nvSpPr>
        <p:spPr>
          <a:xfrm>
            <a:off x="2163338" y="3866393"/>
            <a:ext cx="787276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a:latin typeface="Candara" panose="020E0502030303020204" pitchFamily="34" charset="0"/>
              </a:rPr>
              <a:t>ĐỊNH NGHĨA</a:t>
            </a:r>
          </a:p>
        </p:txBody>
      </p:sp>
      <p:sp>
        <p:nvSpPr>
          <p:cNvPr id="10" name="Rectangle 9">
            <a:extLst>
              <a:ext uri="{FF2B5EF4-FFF2-40B4-BE49-F238E27FC236}">
                <a16:creationId xmlns:a16="http://schemas.microsoft.com/office/drawing/2014/main" id="{04F5CF49-30B0-4DEE-B79A-EB3DEE5944CA}"/>
              </a:ext>
            </a:extLst>
          </p:cNvPr>
          <p:cNvSpPr/>
          <p:nvPr/>
        </p:nvSpPr>
        <p:spPr>
          <a:xfrm>
            <a:off x="2159619" y="4343060"/>
            <a:ext cx="787276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a:latin typeface="Candara" panose="020E0502030303020204" pitchFamily="34" charset="0"/>
              </a:rPr>
              <a:t>S</a:t>
            </a:r>
            <a:r>
              <a:rPr lang="vi-VN" sz="2800" b="1">
                <a:latin typeface="Candara" panose="020E0502030303020204" pitchFamily="34" charset="0"/>
              </a:rPr>
              <a:t>Ơ</a:t>
            </a:r>
            <a:r>
              <a:rPr lang="en-US" sz="2800" b="1">
                <a:latin typeface="Candara" panose="020E0502030303020204" pitchFamily="34" charset="0"/>
              </a:rPr>
              <a:t> ĐỒ &amp; GIẢI THÍCH</a:t>
            </a:r>
          </a:p>
        </p:txBody>
      </p:sp>
      <p:sp>
        <p:nvSpPr>
          <p:cNvPr id="11" name="Rectangle 10">
            <a:extLst>
              <a:ext uri="{FF2B5EF4-FFF2-40B4-BE49-F238E27FC236}">
                <a16:creationId xmlns:a16="http://schemas.microsoft.com/office/drawing/2014/main" id="{0E3C249D-5C2D-4AE2-8111-F4CBA0BBA741}"/>
              </a:ext>
            </a:extLst>
          </p:cNvPr>
          <p:cNvSpPr/>
          <p:nvPr/>
        </p:nvSpPr>
        <p:spPr>
          <a:xfrm>
            <a:off x="2159619" y="4817230"/>
            <a:ext cx="787276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a:latin typeface="Candara" panose="020E0502030303020204" pitchFamily="34" charset="0"/>
              </a:rPr>
              <a:t>TR</a:t>
            </a:r>
            <a:r>
              <a:rPr lang="vi-VN" sz="2800" b="1">
                <a:latin typeface="Candara" panose="020E0502030303020204" pitchFamily="34" charset="0"/>
              </a:rPr>
              <a:t>Ư</a:t>
            </a:r>
            <a:r>
              <a:rPr lang="en-US" sz="2800" b="1">
                <a:latin typeface="Candara" panose="020E0502030303020204" pitchFamily="34" charset="0"/>
              </a:rPr>
              <a:t>ỜNG HỢP ÁP DỤNG &amp; VÍ DỤ</a:t>
            </a:r>
          </a:p>
        </p:txBody>
      </p:sp>
      <p:sp>
        <p:nvSpPr>
          <p:cNvPr id="12" name="Rectangle 11">
            <a:extLst>
              <a:ext uri="{FF2B5EF4-FFF2-40B4-BE49-F238E27FC236}">
                <a16:creationId xmlns:a16="http://schemas.microsoft.com/office/drawing/2014/main" id="{446C0552-2B13-4592-8B56-148769EB5C77}"/>
              </a:ext>
            </a:extLst>
          </p:cNvPr>
          <p:cNvSpPr/>
          <p:nvPr/>
        </p:nvSpPr>
        <p:spPr>
          <a:xfrm>
            <a:off x="2159619" y="5280249"/>
            <a:ext cx="787276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a:latin typeface="Candara" panose="020E0502030303020204" pitchFamily="34" charset="0"/>
              </a:rPr>
              <a:t>ƯU – NH</a:t>
            </a:r>
            <a:r>
              <a:rPr lang="vi-VN" sz="2800" b="1">
                <a:latin typeface="Candara" panose="020E0502030303020204" pitchFamily="34" charset="0"/>
              </a:rPr>
              <a:t>Ư</a:t>
            </a:r>
            <a:r>
              <a:rPr lang="en-US" sz="2800" b="1">
                <a:latin typeface="Candara" panose="020E0502030303020204" pitchFamily="34" charset="0"/>
              </a:rPr>
              <a:t>ỢC ĐIỂM</a:t>
            </a:r>
          </a:p>
        </p:txBody>
      </p:sp>
      <p:sp>
        <p:nvSpPr>
          <p:cNvPr id="13" name="Rectangle 12">
            <a:hlinkClick r:id="rId6" action="ppaction://hlinksldjump"/>
            <a:extLst>
              <a:ext uri="{FF2B5EF4-FFF2-40B4-BE49-F238E27FC236}">
                <a16:creationId xmlns:a16="http://schemas.microsoft.com/office/drawing/2014/main" id="{EE6C30C1-0113-465B-AA17-F8B76491CEB1}"/>
              </a:ext>
            </a:extLst>
          </p:cNvPr>
          <p:cNvSpPr/>
          <p:nvPr/>
        </p:nvSpPr>
        <p:spPr>
          <a:xfrm>
            <a:off x="2159619" y="5757157"/>
            <a:ext cx="787276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a:latin typeface="Candara" panose="020E0502030303020204" pitchFamily="34" charset="0"/>
              </a:rPr>
              <a:t>TỔNG KẾT &amp; DEMO</a:t>
            </a:r>
          </a:p>
        </p:txBody>
      </p:sp>
    </p:spTree>
    <p:extLst>
      <p:ext uri="{BB962C8B-B14F-4D97-AF65-F5344CB8AC3E}">
        <p14:creationId xmlns:p14="http://schemas.microsoft.com/office/powerpoint/2010/main" val="24839736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28F20449-4F36-44E9-ADFE-DEAD32DA48D0}"/>
              </a:ext>
            </a:extLst>
          </p:cNvPr>
          <p:cNvSpPr>
            <a:spLocks noGrp="1"/>
          </p:cNvSpPr>
          <p:nvPr>
            <p:ph sz="half" idx="1"/>
          </p:nvPr>
        </p:nvSpPr>
        <p:spPr>
          <a:xfrm>
            <a:off x="640080" y="1811413"/>
            <a:ext cx="5194767" cy="3633047"/>
          </a:xfrm>
        </p:spPr>
        <p:txBody>
          <a:bodyPr>
            <a:normAutofit/>
          </a:bodyPr>
          <a:lstStyle/>
          <a:p>
            <a:pPr marL="0" indent="0">
              <a:lnSpc>
                <a:spcPct val="90000"/>
              </a:lnSpc>
              <a:spcBef>
                <a:spcPct val="0"/>
              </a:spcBef>
              <a:buNone/>
            </a:pPr>
            <a:r>
              <a:rPr lang="en-US" sz="4000" b="1">
                <a:solidFill>
                  <a:schemeClr val="bg1"/>
                </a:solidFill>
              </a:rPr>
              <a:t>Bridge</a:t>
            </a:r>
            <a:r>
              <a:rPr lang="en-US" sz="4000">
                <a:solidFill>
                  <a:schemeClr val="bg1"/>
                </a:solidFill>
              </a:rPr>
              <a:t> đ</a:t>
            </a:r>
            <a:r>
              <a:rPr lang="vi-VN" sz="4000">
                <a:solidFill>
                  <a:schemeClr val="bg1"/>
                </a:solidFill>
              </a:rPr>
              <a:t>ư</a:t>
            </a:r>
            <a:r>
              <a:rPr lang="en-US" sz="4000">
                <a:solidFill>
                  <a:schemeClr val="bg1"/>
                </a:solidFill>
              </a:rPr>
              <a:t>ợc thiết kế </a:t>
            </a:r>
            <a:r>
              <a:rPr lang="en-US" sz="4000" b="1">
                <a:solidFill>
                  <a:srgbClr val="FF0000"/>
                </a:solidFill>
              </a:rPr>
              <a:t>ngay từ đầu </a:t>
            </a:r>
            <a:r>
              <a:rPr lang="en-US" sz="4000">
                <a:solidFill>
                  <a:schemeClr val="bg1"/>
                </a:solidFill>
              </a:rPr>
              <a:t>để lớp Abstraction và Implementation </a:t>
            </a:r>
            <a:r>
              <a:rPr lang="en-US" sz="4000" b="1">
                <a:solidFill>
                  <a:srgbClr val="FF0000"/>
                </a:solidFill>
              </a:rPr>
              <a:t>thay đổi độc lập</a:t>
            </a:r>
            <a:r>
              <a:rPr lang="en-US" sz="4000">
                <a:solidFill>
                  <a:schemeClr val="bg1"/>
                </a:solidFill>
              </a:rPr>
              <a:t>.</a:t>
            </a:r>
          </a:p>
        </p:txBody>
      </p:sp>
      <p:sp>
        <p:nvSpPr>
          <p:cNvPr id="23" name="Content Placeholder 22">
            <a:extLst>
              <a:ext uri="{FF2B5EF4-FFF2-40B4-BE49-F238E27FC236}">
                <a16:creationId xmlns:a16="http://schemas.microsoft.com/office/drawing/2014/main" id="{763C98CA-706D-480C-BC73-FF34B71DA723}"/>
              </a:ext>
            </a:extLst>
          </p:cNvPr>
          <p:cNvSpPr>
            <a:spLocks noGrp="1"/>
          </p:cNvSpPr>
          <p:nvPr>
            <p:ph sz="half" idx="2"/>
          </p:nvPr>
        </p:nvSpPr>
        <p:spPr>
          <a:xfrm>
            <a:off x="6416040" y="1904837"/>
            <a:ext cx="5194769" cy="3633047"/>
          </a:xfrm>
        </p:spPr>
        <p:txBody>
          <a:bodyPr>
            <a:normAutofit/>
          </a:bodyPr>
          <a:lstStyle/>
          <a:p>
            <a:pPr marL="0" indent="0">
              <a:lnSpc>
                <a:spcPct val="90000"/>
              </a:lnSpc>
              <a:spcBef>
                <a:spcPct val="0"/>
              </a:spcBef>
              <a:buNone/>
            </a:pPr>
            <a:r>
              <a:rPr lang="en-US" sz="4000" b="1">
                <a:solidFill>
                  <a:schemeClr val="bg1"/>
                </a:solidFill>
              </a:rPr>
              <a:t>Adapter</a:t>
            </a:r>
            <a:r>
              <a:rPr lang="en-US" sz="4000">
                <a:solidFill>
                  <a:schemeClr val="bg1"/>
                </a:solidFill>
              </a:rPr>
              <a:t> đ</a:t>
            </a:r>
            <a:r>
              <a:rPr lang="vi-VN" sz="4000">
                <a:solidFill>
                  <a:schemeClr val="bg1"/>
                </a:solidFill>
              </a:rPr>
              <a:t>ư</a:t>
            </a:r>
            <a:r>
              <a:rPr lang="en-US" sz="4000">
                <a:solidFill>
                  <a:schemeClr val="bg1"/>
                </a:solidFill>
              </a:rPr>
              <a:t>ợc </a:t>
            </a:r>
            <a:r>
              <a:rPr lang="en-US" sz="4000" b="1">
                <a:solidFill>
                  <a:srgbClr val="FF0000"/>
                </a:solidFill>
              </a:rPr>
              <a:t>trang bị thêm</a:t>
            </a:r>
            <a:r>
              <a:rPr lang="en-US" sz="4000">
                <a:solidFill>
                  <a:schemeClr val="bg1"/>
                </a:solidFill>
              </a:rPr>
              <a:t> để đảm bảo các lớp không liên quan </a:t>
            </a:r>
            <a:r>
              <a:rPr lang="en-US" sz="4000" b="1">
                <a:solidFill>
                  <a:srgbClr val="FF0000"/>
                </a:solidFill>
              </a:rPr>
              <a:t>làm việc cùng nhau</a:t>
            </a:r>
            <a:r>
              <a:rPr lang="en-US" sz="4000">
                <a:solidFill>
                  <a:schemeClr val="bg1"/>
                </a:solidFill>
              </a:rPr>
              <a:t>.</a:t>
            </a:r>
          </a:p>
        </p:txBody>
      </p:sp>
      <p:sp>
        <p:nvSpPr>
          <p:cNvPr id="7" name="Date Placeholder 6">
            <a:extLst>
              <a:ext uri="{FF2B5EF4-FFF2-40B4-BE49-F238E27FC236}">
                <a16:creationId xmlns:a16="http://schemas.microsoft.com/office/drawing/2014/main" id="{A3AC9D62-4FEF-4B5B-BB7E-518208BB7B40}"/>
              </a:ext>
            </a:extLst>
          </p:cNvPr>
          <p:cNvSpPr>
            <a:spLocks noGrp="1"/>
          </p:cNvSpPr>
          <p:nvPr>
            <p:ph type="dt" sz="half" idx="10"/>
          </p:nvPr>
        </p:nvSpPr>
        <p:spPr/>
        <p:txBody>
          <a:bodyPr vert="horz" lIns="91440" tIns="45720" rIns="91440" bIns="45720" rtlCol="0" anchor="ctr">
            <a:noAutofit/>
          </a:bodyPr>
          <a:lstStyle/>
          <a:p>
            <a:pPr defTabSz="457200">
              <a:spcAft>
                <a:spcPts val="600"/>
              </a:spcAft>
            </a:pPr>
            <a:fld id="{D3B51030-7A08-4F7B-8B64-9A8958477259}" type="datetime1">
              <a:rPr lang="en-US">
                <a:solidFill>
                  <a:schemeClr val="bg1"/>
                </a:solidFill>
                <a:latin typeface="+mn-lt"/>
              </a:rPr>
              <a:pPr defTabSz="457200">
                <a:spcAft>
                  <a:spcPts val="600"/>
                </a:spcAft>
              </a:pPr>
              <a:t>11/15/2019</a:t>
            </a:fld>
            <a:endParaRPr lang="en-US">
              <a:solidFill>
                <a:schemeClr val="bg1"/>
              </a:solidFill>
              <a:latin typeface="+mn-lt"/>
            </a:endParaRPr>
          </a:p>
        </p:txBody>
      </p:sp>
      <p:sp>
        <p:nvSpPr>
          <p:cNvPr id="8" name="Footer Placeholder 7">
            <a:extLst>
              <a:ext uri="{FF2B5EF4-FFF2-40B4-BE49-F238E27FC236}">
                <a16:creationId xmlns:a16="http://schemas.microsoft.com/office/drawing/2014/main" id="{73DA160C-722F-45E9-A9E1-F07C5EA4C066}"/>
              </a:ext>
            </a:extLst>
          </p:cNvPr>
          <p:cNvSpPr>
            <a:spLocks noGrp="1"/>
          </p:cNvSpPr>
          <p:nvPr>
            <p:ph type="ftr" sz="quarter" idx="11"/>
          </p:nvPr>
        </p:nvSpPr>
        <p:spPr/>
        <p:txBody>
          <a:bodyPr vert="horz" lIns="91440" tIns="45720" rIns="91440" bIns="45720" rtlCol="0" anchor="ctr">
            <a:noAutofit/>
          </a:bodyPr>
          <a:lstStyle/>
          <a:p>
            <a:pPr defTabSz="457200">
              <a:spcAft>
                <a:spcPts val="600"/>
              </a:spcAft>
            </a:pPr>
            <a:r>
              <a:rPr lang="en-US">
                <a:solidFill>
                  <a:schemeClr val="bg1"/>
                </a:solidFill>
                <a:latin typeface="+mn-lt"/>
              </a:rPr>
              <a:t>Adapter pattern &amp; bridge pattern</a:t>
            </a:r>
          </a:p>
        </p:txBody>
      </p:sp>
      <p:sp>
        <p:nvSpPr>
          <p:cNvPr id="9" name="Slide Number Placeholder 8">
            <a:extLst>
              <a:ext uri="{FF2B5EF4-FFF2-40B4-BE49-F238E27FC236}">
                <a16:creationId xmlns:a16="http://schemas.microsoft.com/office/drawing/2014/main" id="{24080715-22C2-4A19-ADC8-F7445084D609}"/>
              </a:ext>
            </a:extLst>
          </p:cNvPr>
          <p:cNvSpPr>
            <a:spLocks noGrp="1"/>
          </p:cNvSpPr>
          <p:nvPr>
            <p:ph type="sldNum" sz="quarter" idx="12"/>
          </p:nvPr>
        </p:nvSpPr>
        <p:spPr/>
        <p:txBody>
          <a:bodyPr vert="horz" lIns="91440" tIns="45720" rIns="91440" bIns="45720" rtlCol="0" anchor="ctr">
            <a:noAutofit/>
          </a:bodyPr>
          <a:lstStyle/>
          <a:p>
            <a:pPr defTabSz="457200">
              <a:spcAft>
                <a:spcPts val="600"/>
              </a:spcAft>
            </a:pPr>
            <a:fld id="{3A98EE3D-8CD1-4C3F-BD1C-C98C9596463C}" type="slidenum">
              <a:rPr lang="en-US">
                <a:solidFill>
                  <a:schemeClr val="bg1"/>
                </a:solidFill>
              </a:rPr>
              <a:pPr defTabSz="457200">
                <a:spcAft>
                  <a:spcPts val="600"/>
                </a:spcAft>
              </a:pPr>
              <a:t>20</a:t>
            </a:fld>
            <a:endParaRPr lang="en-US">
              <a:solidFill>
                <a:schemeClr val="bg1"/>
              </a:solidFill>
            </a:endParaRPr>
          </a:p>
        </p:txBody>
      </p:sp>
      <p:sp>
        <p:nvSpPr>
          <p:cNvPr id="10" name="Title 18">
            <a:extLst>
              <a:ext uri="{FF2B5EF4-FFF2-40B4-BE49-F238E27FC236}">
                <a16:creationId xmlns:a16="http://schemas.microsoft.com/office/drawing/2014/main" id="{3DF69AA5-3A34-4154-940C-14AC0FB31F02}"/>
              </a:ext>
            </a:extLst>
          </p:cNvPr>
          <p:cNvSpPr>
            <a:spLocks noGrp="1"/>
          </p:cNvSpPr>
          <p:nvPr>
            <p:ph type="title"/>
          </p:nvPr>
        </p:nvSpPr>
        <p:spPr>
          <a:xfrm>
            <a:off x="581193" y="729658"/>
            <a:ext cx="11029616" cy="988332"/>
          </a:xfrm>
        </p:spPr>
        <p:txBody>
          <a:bodyPr/>
          <a:lstStyle/>
          <a:p>
            <a:r>
              <a:rPr lang="en-US">
                <a:solidFill>
                  <a:schemeClr val="bg1"/>
                </a:solidFill>
              </a:rPr>
              <a:t>Tổng kết</a:t>
            </a:r>
          </a:p>
        </p:txBody>
      </p:sp>
      <p:sp>
        <p:nvSpPr>
          <p:cNvPr id="11" name="TextBox 10">
            <a:extLst>
              <a:ext uri="{FF2B5EF4-FFF2-40B4-BE49-F238E27FC236}">
                <a16:creationId xmlns:a16="http://schemas.microsoft.com/office/drawing/2014/main" id="{BD58D7FF-F21E-426E-88F7-3AB2D39CC9A0}"/>
              </a:ext>
            </a:extLst>
          </p:cNvPr>
          <p:cNvSpPr txBox="1"/>
          <p:nvPr/>
        </p:nvSpPr>
        <p:spPr>
          <a:xfrm>
            <a:off x="0" y="5537884"/>
            <a:ext cx="12192000" cy="646331"/>
          </a:xfrm>
          <a:prstGeom prst="rect">
            <a:avLst/>
          </a:prstGeom>
          <a:noFill/>
        </p:spPr>
        <p:txBody>
          <a:bodyPr wrap="square" rtlCol="0">
            <a:spAutoFit/>
          </a:bodyPr>
          <a:lstStyle/>
          <a:p>
            <a:r>
              <a:rPr lang="en-US">
                <a:solidFill>
                  <a:schemeClr val="bg1"/>
                </a:solidFill>
              </a:rPr>
              <a:t>Erich Gamma, Richard Helm, Ralph Johnson, John Vlissides. </a:t>
            </a:r>
            <a:r>
              <a:rPr lang="en-US" i="1">
                <a:solidFill>
                  <a:schemeClr val="bg1"/>
                </a:solidFill>
              </a:rPr>
              <a:t>Design Patterns: Elements of Reusable Object-Oriented Software</a:t>
            </a:r>
            <a:r>
              <a:rPr lang="en-US">
                <a:solidFill>
                  <a:schemeClr val="bg1"/>
                </a:solidFill>
              </a:rPr>
              <a:t>. Pearson Education, October 31, 1994, 395 pages</a:t>
            </a:r>
          </a:p>
        </p:txBody>
      </p:sp>
    </p:spTree>
    <p:extLst>
      <p:ext uri="{BB962C8B-B14F-4D97-AF65-F5344CB8AC3E}">
        <p14:creationId xmlns:p14="http://schemas.microsoft.com/office/powerpoint/2010/main" val="196644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2DE2891-2AE7-412B-A61C-C717E4BA84F7}"/>
              </a:ext>
            </a:extLst>
          </p:cNvPr>
          <p:cNvSpPr>
            <a:spLocks noGrp="1"/>
          </p:cNvSpPr>
          <p:nvPr>
            <p:ph type="title"/>
          </p:nvPr>
        </p:nvSpPr>
        <p:spPr>
          <a:xfrm>
            <a:off x="575894" y="2866030"/>
            <a:ext cx="11029616" cy="723330"/>
          </a:xfrm>
        </p:spPr>
        <p:txBody>
          <a:bodyPr/>
          <a:lstStyle/>
          <a:p>
            <a:r>
              <a:rPr lang="en-US"/>
              <a:t>DEMO</a:t>
            </a:r>
          </a:p>
        </p:txBody>
      </p:sp>
      <p:sp>
        <p:nvSpPr>
          <p:cNvPr id="5" name="Date Placeholder 4">
            <a:extLst>
              <a:ext uri="{FF2B5EF4-FFF2-40B4-BE49-F238E27FC236}">
                <a16:creationId xmlns:a16="http://schemas.microsoft.com/office/drawing/2014/main" id="{0FF9F123-F407-4D9A-8F94-C7CFCDABF131}"/>
              </a:ext>
            </a:extLst>
          </p:cNvPr>
          <p:cNvSpPr>
            <a:spLocks noGrp="1"/>
          </p:cNvSpPr>
          <p:nvPr>
            <p:ph type="dt" sz="half" idx="10"/>
          </p:nvPr>
        </p:nvSpPr>
        <p:spPr/>
        <p:txBody>
          <a:bodyPr/>
          <a:lstStyle/>
          <a:p>
            <a:fld id="{D24651AE-205B-4236-BC78-6C73BC8CBEE4}" type="datetime1">
              <a:rPr lang="vi-VN" smtClean="0">
                <a:solidFill>
                  <a:schemeClr val="bg1"/>
                </a:solidFill>
              </a:rPr>
              <a:t>15/11/2019</a:t>
            </a:fld>
            <a:endParaRPr lang="en-US" dirty="0">
              <a:solidFill>
                <a:schemeClr val="bg1"/>
              </a:solidFill>
            </a:endParaRPr>
          </a:p>
        </p:txBody>
      </p:sp>
      <p:sp>
        <p:nvSpPr>
          <p:cNvPr id="6" name="Footer Placeholder 5">
            <a:extLst>
              <a:ext uri="{FF2B5EF4-FFF2-40B4-BE49-F238E27FC236}">
                <a16:creationId xmlns:a16="http://schemas.microsoft.com/office/drawing/2014/main" id="{B6C6A0F9-A131-4821-A135-A8B5A47F54F7}"/>
              </a:ext>
            </a:extLst>
          </p:cNvPr>
          <p:cNvSpPr>
            <a:spLocks noGrp="1"/>
          </p:cNvSpPr>
          <p:nvPr>
            <p:ph type="ftr" sz="quarter" idx="11"/>
          </p:nvPr>
        </p:nvSpPr>
        <p:spPr/>
        <p:txBody>
          <a:bodyPr/>
          <a:lstStyle/>
          <a:p>
            <a:r>
              <a:rPr lang="en-US">
                <a:solidFill>
                  <a:schemeClr val="bg1"/>
                </a:solidFill>
              </a:rPr>
              <a:t>Adapter pattern &amp; bridge pattern</a:t>
            </a:r>
            <a:endParaRPr lang="en-US" dirty="0">
              <a:solidFill>
                <a:schemeClr val="bg1"/>
              </a:solidFill>
            </a:endParaRPr>
          </a:p>
        </p:txBody>
      </p:sp>
      <p:sp>
        <p:nvSpPr>
          <p:cNvPr id="7" name="Slide Number Placeholder 6">
            <a:extLst>
              <a:ext uri="{FF2B5EF4-FFF2-40B4-BE49-F238E27FC236}">
                <a16:creationId xmlns:a16="http://schemas.microsoft.com/office/drawing/2014/main" id="{5C551336-BF15-4691-B990-25A87BEAC475}"/>
              </a:ext>
            </a:extLst>
          </p:cNvPr>
          <p:cNvSpPr>
            <a:spLocks noGrp="1"/>
          </p:cNvSpPr>
          <p:nvPr>
            <p:ph type="sldNum" sz="quarter" idx="12"/>
          </p:nvPr>
        </p:nvSpPr>
        <p:spPr/>
        <p:txBody>
          <a:bodyPr/>
          <a:lstStyle/>
          <a:p>
            <a:fld id="{3A98EE3D-8CD1-4C3F-BD1C-C98C9596463C}"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32054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ết quả hình ảnh cho thanks">
            <a:extLst>
              <a:ext uri="{FF2B5EF4-FFF2-40B4-BE49-F238E27FC236}">
                <a16:creationId xmlns:a16="http://schemas.microsoft.com/office/drawing/2014/main" id="{51590C6A-A09A-432A-A606-F7D4C293DCD8}"/>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B6FAA1D3-811D-40E3-A5F2-D7C3AE22C20E}"/>
              </a:ext>
            </a:extLst>
          </p:cNvPr>
          <p:cNvSpPr>
            <a:spLocks noGrp="1"/>
          </p:cNvSpPr>
          <p:nvPr>
            <p:ph type="ftr" sz="quarter" idx="11"/>
          </p:nvPr>
        </p:nvSpPr>
        <p:spPr>
          <a:xfrm>
            <a:off x="581192" y="6423914"/>
            <a:ext cx="6917210" cy="365125"/>
          </a:xfrm>
        </p:spPr>
        <p:txBody>
          <a:bodyPr vert="horz" lIns="91440" tIns="45720" rIns="91440" bIns="45720" rtlCol="0" anchor="ctr">
            <a:normAutofit lnSpcReduction="10000"/>
          </a:bodyPr>
          <a:lstStyle/>
          <a:p>
            <a:pPr defTabSz="457200">
              <a:spcAft>
                <a:spcPts val="600"/>
              </a:spcAft>
            </a:pPr>
            <a:r>
              <a:rPr lang="en-US" kern="1200" cap="all">
                <a:solidFill>
                  <a:schemeClr val="tx1">
                    <a:lumMod val="75000"/>
                    <a:lumOff val="25000"/>
                  </a:schemeClr>
                </a:solidFill>
                <a:latin typeface="+mn-lt"/>
                <a:ea typeface="+mn-ea"/>
                <a:cs typeface="+mn-cs"/>
              </a:rPr>
              <a:t>Adapter pattern &amp; bridge pattern</a:t>
            </a:r>
          </a:p>
        </p:txBody>
      </p:sp>
      <p:sp>
        <p:nvSpPr>
          <p:cNvPr id="4" name="Date Placeholder 3">
            <a:extLst>
              <a:ext uri="{FF2B5EF4-FFF2-40B4-BE49-F238E27FC236}">
                <a16:creationId xmlns:a16="http://schemas.microsoft.com/office/drawing/2014/main" id="{D4BE348F-7742-4468-AC62-9BF00BBD790D}"/>
              </a:ext>
            </a:extLst>
          </p:cNvPr>
          <p:cNvSpPr>
            <a:spLocks noGrp="1"/>
          </p:cNvSpPr>
          <p:nvPr>
            <p:ph type="dt" sz="half" idx="10"/>
          </p:nvPr>
        </p:nvSpPr>
        <p:spPr>
          <a:xfrm>
            <a:off x="7605951" y="6423914"/>
            <a:ext cx="2844799" cy="365125"/>
          </a:xfrm>
        </p:spPr>
        <p:txBody>
          <a:bodyPr vert="horz" lIns="91440" tIns="45720" rIns="91440" bIns="45720" rtlCol="0" anchor="ctr">
            <a:noAutofit/>
          </a:bodyPr>
          <a:lstStyle/>
          <a:p>
            <a:pPr algn="ctr" defTabSz="457200">
              <a:spcAft>
                <a:spcPts val="600"/>
              </a:spcAft>
            </a:pPr>
            <a:fld id="{A0618D7E-FA12-4DA8-8031-D3A9A5B4B817}" type="datetime1">
              <a:rPr lang="en-US" smtClean="0">
                <a:latin typeface="+mn-lt"/>
              </a:rPr>
              <a:pPr algn="ctr" defTabSz="457200">
                <a:spcAft>
                  <a:spcPts val="600"/>
                </a:spcAft>
              </a:pPr>
              <a:t>11/15/2019</a:t>
            </a:fld>
            <a:endParaRPr lang="en-US">
              <a:latin typeface="+mn-lt"/>
            </a:endParaRPr>
          </a:p>
        </p:txBody>
      </p:sp>
      <p:sp>
        <p:nvSpPr>
          <p:cNvPr id="6" name="Slide Number Placeholder 5">
            <a:extLst>
              <a:ext uri="{FF2B5EF4-FFF2-40B4-BE49-F238E27FC236}">
                <a16:creationId xmlns:a16="http://schemas.microsoft.com/office/drawing/2014/main" id="{ED27956F-2A58-43A3-8679-D75E605C5F1F}"/>
              </a:ext>
            </a:extLst>
          </p:cNvPr>
          <p:cNvSpPr>
            <a:spLocks noGrp="1"/>
          </p:cNvSpPr>
          <p:nvPr>
            <p:ph type="sldNum" sz="quarter" idx="12"/>
          </p:nvPr>
        </p:nvSpPr>
        <p:spPr>
          <a:xfrm>
            <a:off x="10558300" y="6423914"/>
            <a:ext cx="1052510" cy="365125"/>
          </a:xfrm>
        </p:spPr>
        <p:txBody>
          <a:bodyPr vert="horz" lIns="91440" tIns="45720" rIns="91440" bIns="45720" rtlCol="0" anchor="ctr">
            <a:noAutofit/>
          </a:bodyPr>
          <a:lstStyle/>
          <a:p>
            <a:pPr defTabSz="457200">
              <a:spcAft>
                <a:spcPts val="600"/>
              </a:spcAft>
            </a:pPr>
            <a:fld id="{3A98EE3D-8CD1-4C3F-BD1C-C98C9596463C}" type="slidenum">
              <a:rPr lang="en-US" smtClean="0"/>
              <a:pPr defTabSz="457200">
                <a:spcAft>
                  <a:spcPts val="600"/>
                </a:spcAft>
              </a:pPr>
              <a:t>22</a:t>
            </a:fld>
            <a:endParaRPr lang="en-US"/>
          </a:p>
        </p:txBody>
      </p:sp>
    </p:spTree>
    <p:extLst>
      <p:ext uri="{BB962C8B-B14F-4D97-AF65-F5344CB8AC3E}">
        <p14:creationId xmlns:p14="http://schemas.microsoft.com/office/powerpoint/2010/main" val="73688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2EDE53-6BCD-4F49-B5F6-2DF491A388B3}"/>
              </a:ext>
            </a:extLst>
          </p:cNvPr>
          <p:cNvPicPr>
            <a:picLocks noGrp="1" noChangeAspect="1"/>
          </p:cNvPicPr>
          <p:nvPr>
            <p:ph idx="1"/>
          </p:nvPr>
        </p:nvPicPr>
        <p:blipFill>
          <a:blip r:embed="rId2"/>
          <a:stretch>
            <a:fillRect/>
          </a:stretch>
        </p:blipFill>
        <p:spPr>
          <a:xfrm>
            <a:off x="1781570" y="732481"/>
            <a:ext cx="8628859" cy="5393037"/>
          </a:xfrm>
          <a:prstGeom prst="rect">
            <a:avLst/>
          </a:prstGeom>
        </p:spPr>
      </p:pic>
      <p:sp>
        <p:nvSpPr>
          <p:cNvPr id="4" name="Date Placeholder 3">
            <a:extLst>
              <a:ext uri="{FF2B5EF4-FFF2-40B4-BE49-F238E27FC236}">
                <a16:creationId xmlns:a16="http://schemas.microsoft.com/office/drawing/2014/main" id="{4E972FD3-278C-438A-8445-86FBC70E1E0F}"/>
              </a:ext>
            </a:extLst>
          </p:cNvPr>
          <p:cNvSpPr>
            <a:spLocks noGrp="1"/>
          </p:cNvSpPr>
          <p:nvPr>
            <p:ph type="dt" sz="half" idx="10"/>
          </p:nvPr>
        </p:nvSpPr>
        <p:spPr>
          <a:xfrm>
            <a:off x="7705104" y="6423914"/>
            <a:ext cx="2743200" cy="365125"/>
          </a:xfrm>
        </p:spPr>
        <p:txBody>
          <a:bodyPr/>
          <a:lstStyle/>
          <a:p>
            <a:fld id="{A0618D7E-FA12-4DA8-8031-D3A9A5B4B817}" type="datetime1">
              <a:rPr lang="vi-VN" smtClean="0"/>
              <a:t>15/11/2019</a:t>
            </a:fld>
            <a:endParaRPr lang="en-US" dirty="0"/>
          </a:p>
        </p:txBody>
      </p:sp>
      <p:sp>
        <p:nvSpPr>
          <p:cNvPr id="5" name="Footer Placeholder 4">
            <a:extLst>
              <a:ext uri="{FF2B5EF4-FFF2-40B4-BE49-F238E27FC236}">
                <a16:creationId xmlns:a16="http://schemas.microsoft.com/office/drawing/2014/main" id="{48EF87CD-FC05-4349-A23E-27793FB478BC}"/>
              </a:ext>
            </a:extLst>
          </p:cNvPr>
          <p:cNvSpPr>
            <a:spLocks noGrp="1"/>
          </p:cNvSpPr>
          <p:nvPr>
            <p:ph type="ftr" sz="quarter" idx="11"/>
          </p:nvPr>
        </p:nvSpPr>
        <p:spPr>
          <a:xfrm>
            <a:off x="614243" y="6423914"/>
            <a:ext cx="6858000" cy="365125"/>
          </a:xfrm>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58716495-E63D-44EC-BABF-C88D64E6D3C2}"/>
              </a:ext>
            </a:extLst>
          </p:cNvPr>
          <p:cNvSpPr>
            <a:spLocks noGrp="1"/>
          </p:cNvSpPr>
          <p:nvPr>
            <p:ph type="sldNum" sz="quarter" idx="12"/>
          </p:nvPr>
        </p:nvSpPr>
        <p:spPr>
          <a:xfrm>
            <a:off x="10668470" y="6423914"/>
            <a:ext cx="914400" cy="365125"/>
          </a:xfrm>
        </p:spPr>
        <p:txBody>
          <a:bodyPr/>
          <a:lstStyle/>
          <a:p>
            <a:fld id="{3A98EE3D-8CD1-4C3F-BD1C-C98C9596463C}" type="slidenum">
              <a:rPr lang="en-US" smtClean="0"/>
              <a:t>3</a:t>
            </a:fld>
            <a:endParaRPr lang="en-US" dirty="0"/>
          </a:p>
        </p:txBody>
      </p:sp>
      <p:sp>
        <p:nvSpPr>
          <p:cNvPr id="2" name="Title 1">
            <a:extLst>
              <a:ext uri="{FF2B5EF4-FFF2-40B4-BE49-F238E27FC236}">
                <a16:creationId xmlns:a16="http://schemas.microsoft.com/office/drawing/2014/main" id="{A47AE0FD-FB48-4F3B-ACCE-01A9967FBC33}"/>
              </a:ext>
            </a:extLst>
          </p:cNvPr>
          <p:cNvSpPr>
            <a:spLocks noGrp="1"/>
          </p:cNvSpPr>
          <p:nvPr>
            <p:ph type="title"/>
          </p:nvPr>
        </p:nvSpPr>
        <p:spPr>
          <a:xfrm>
            <a:off x="609599" y="5062654"/>
            <a:ext cx="10972800" cy="106286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6000">
                <a:latin typeface="Candara" panose="020E0502030303020204" pitchFamily="34" charset="0"/>
              </a:rPr>
              <a:t>Mẫu adapter</a:t>
            </a:r>
          </a:p>
        </p:txBody>
      </p:sp>
    </p:spTree>
    <p:extLst>
      <p:ext uri="{BB962C8B-B14F-4D97-AF65-F5344CB8AC3E}">
        <p14:creationId xmlns:p14="http://schemas.microsoft.com/office/powerpoint/2010/main" val="338036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5D58-4CAF-4022-9EFB-3278CAAE8965}"/>
              </a:ext>
            </a:extLst>
          </p:cNvPr>
          <p:cNvSpPr>
            <a:spLocks noGrp="1"/>
          </p:cNvSpPr>
          <p:nvPr>
            <p:ph type="title"/>
          </p:nvPr>
        </p:nvSpPr>
        <p:spPr/>
        <p:txBody>
          <a:bodyPr/>
          <a:lstStyle/>
          <a:p>
            <a:r>
              <a:rPr lang="en-US"/>
              <a:t>định nghĩa mẫu adapter</a:t>
            </a:r>
          </a:p>
        </p:txBody>
      </p:sp>
      <p:sp>
        <p:nvSpPr>
          <p:cNvPr id="3" name="Content Placeholder 2">
            <a:extLst>
              <a:ext uri="{FF2B5EF4-FFF2-40B4-BE49-F238E27FC236}">
                <a16:creationId xmlns:a16="http://schemas.microsoft.com/office/drawing/2014/main" id="{7D01A230-26B1-4A16-9E67-31B43680BAF5}"/>
              </a:ext>
            </a:extLst>
          </p:cNvPr>
          <p:cNvSpPr>
            <a:spLocks noGrp="1"/>
          </p:cNvSpPr>
          <p:nvPr>
            <p:ph idx="1"/>
          </p:nvPr>
        </p:nvSpPr>
        <p:spPr/>
        <p:txBody>
          <a:bodyPr>
            <a:normAutofit/>
          </a:bodyPr>
          <a:lstStyle/>
          <a:p>
            <a:r>
              <a:rPr lang="en-US" sz="3200"/>
              <a:t>Mẫu Adapter chuyển đổi giao diện (interface) của một lớp thành một interface khác mà khách hàng mong đợi.</a:t>
            </a:r>
          </a:p>
          <a:p>
            <a:r>
              <a:rPr lang="en-US" sz="3200"/>
              <a:t>Adapter cho phép các đối t</a:t>
            </a:r>
            <a:r>
              <a:rPr lang="vi-VN" sz="3200"/>
              <a:t>ư</a:t>
            </a:r>
            <a:r>
              <a:rPr lang="en-US" sz="3200"/>
              <a:t>ợng có interface không t</a:t>
            </a:r>
            <a:r>
              <a:rPr lang="vi-VN" sz="3200"/>
              <a:t>ư</a:t>
            </a:r>
            <a:r>
              <a:rPr lang="en-US" sz="3200"/>
              <a:t>ơng thích cộng tác với nhau.</a:t>
            </a:r>
          </a:p>
          <a:p>
            <a:r>
              <a:rPr lang="en-US" sz="3200"/>
              <a:t>Tần suất sử dụng: 4/5 (Khá cao)</a:t>
            </a:r>
          </a:p>
        </p:txBody>
      </p:sp>
      <p:sp>
        <p:nvSpPr>
          <p:cNvPr id="4" name="Date Placeholder 3">
            <a:extLst>
              <a:ext uri="{FF2B5EF4-FFF2-40B4-BE49-F238E27FC236}">
                <a16:creationId xmlns:a16="http://schemas.microsoft.com/office/drawing/2014/main" id="{184937B7-F5CB-4DFE-8F3D-2FFD076B7251}"/>
              </a:ext>
            </a:extLst>
          </p:cNvPr>
          <p:cNvSpPr>
            <a:spLocks noGrp="1"/>
          </p:cNvSpPr>
          <p:nvPr>
            <p:ph type="dt" sz="half" idx="10"/>
          </p:nvPr>
        </p:nvSpPr>
        <p:spPr/>
        <p:txBody>
          <a:bodyPr/>
          <a:lstStyle/>
          <a:p>
            <a:fld id="{5648AB5E-E1F6-4EBF-8EAE-F3977BFC2770}" type="datetime1">
              <a:rPr lang="vi-VN" smtClean="0"/>
              <a:t>15/11/2019</a:t>
            </a:fld>
            <a:endParaRPr lang="en-US" dirty="0"/>
          </a:p>
        </p:txBody>
      </p:sp>
      <p:sp>
        <p:nvSpPr>
          <p:cNvPr id="5" name="Footer Placeholder 4">
            <a:extLst>
              <a:ext uri="{FF2B5EF4-FFF2-40B4-BE49-F238E27FC236}">
                <a16:creationId xmlns:a16="http://schemas.microsoft.com/office/drawing/2014/main" id="{4EE12685-FC1A-418A-A614-5DC26545C6BF}"/>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41FF0202-FB43-46F0-A935-AC764A741DEB}"/>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127893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CF9C8E1-D936-4977-9402-6D59C46A8C3C}"/>
              </a:ext>
            </a:extLst>
          </p:cNvPr>
          <p:cNvSpPr>
            <a:spLocks noGrp="1"/>
          </p:cNvSpPr>
          <p:nvPr>
            <p:ph type="title"/>
          </p:nvPr>
        </p:nvSpPr>
        <p:spPr>
          <a:xfrm>
            <a:off x="601255" y="702155"/>
            <a:ext cx="3409783" cy="1300365"/>
          </a:xfrm>
        </p:spPr>
        <p:txBody>
          <a:bodyPr>
            <a:normAutofit/>
          </a:bodyPr>
          <a:lstStyle/>
          <a:p>
            <a:r>
              <a:rPr lang="en-US">
                <a:solidFill>
                  <a:srgbClr val="FFFFFF"/>
                </a:solidFill>
              </a:rPr>
              <a:t>S</a:t>
            </a:r>
            <a:r>
              <a:rPr lang="vi-VN">
                <a:solidFill>
                  <a:srgbClr val="FFFFFF"/>
                </a:solidFill>
              </a:rPr>
              <a:t>ơ</a:t>
            </a:r>
            <a:r>
              <a:rPr lang="en-US">
                <a:solidFill>
                  <a:srgbClr val="FFFFFF"/>
                </a:solidFill>
              </a:rPr>
              <a:t> đồ mẫu adapter</a:t>
            </a:r>
          </a:p>
        </p:txBody>
      </p:sp>
      <p:sp>
        <p:nvSpPr>
          <p:cNvPr id="18" name="Content Placeholder 17">
            <a:extLst>
              <a:ext uri="{FF2B5EF4-FFF2-40B4-BE49-F238E27FC236}">
                <a16:creationId xmlns:a16="http://schemas.microsoft.com/office/drawing/2014/main" id="{38DDBB9C-107B-40F0-A98A-7D207D0796CE}"/>
              </a:ext>
            </a:extLst>
          </p:cNvPr>
          <p:cNvSpPr>
            <a:spLocks noGrp="1"/>
          </p:cNvSpPr>
          <p:nvPr>
            <p:ph idx="1"/>
          </p:nvPr>
        </p:nvSpPr>
        <p:spPr>
          <a:xfrm>
            <a:off x="442376" y="2177142"/>
            <a:ext cx="3703319" cy="4049037"/>
          </a:xfrm>
        </p:spPr>
        <p:txBody>
          <a:bodyPr>
            <a:normAutofit/>
          </a:bodyPr>
          <a:lstStyle/>
          <a:p>
            <a:r>
              <a:rPr lang="en-US" sz="2200" b="1">
                <a:solidFill>
                  <a:srgbClr val="FFFFFF"/>
                </a:solidFill>
              </a:rPr>
              <a:t>Target</a:t>
            </a:r>
            <a:r>
              <a:rPr lang="en-US" sz="2200">
                <a:solidFill>
                  <a:srgbClr val="FFFFFF"/>
                </a:solidFill>
              </a:rPr>
              <a:t>: </a:t>
            </a:r>
            <a:r>
              <a:rPr lang="en-US" sz="2400"/>
              <a:t>Interface </a:t>
            </a:r>
            <a:r>
              <a:rPr lang="en-US" sz="2200">
                <a:solidFill>
                  <a:srgbClr val="FFFFFF"/>
                </a:solidFill>
              </a:rPr>
              <a:t>mà khách hàng cần.</a:t>
            </a:r>
          </a:p>
          <a:p>
            <a:r>
              <a:rPr lang="en-US" sz="2200" b="1">
                <a:solidFill>
                  <a:srgbClr val="FFFFFF"/>
                </a:solidFill>
              </a:rPr>
              <a:t>Adapter</a:t>
            </a:r>
            <a:r>
              <a:rPr lang="en-US" sz="2200">
                <a:solidFill>
                  <a:srgbClr val="FFFFFF"/>
                </a:solidFill>
              </a:rPr>
              <a:t>: Chuyển đổi </a:t>
            </a:r>
            <a:r>
              <a:rPr lang="en-US" sz="2200" i="1">
                <a:solidFill>
                  <a:srgbClr val="FFFFFF"/>
                </a:solidFill>
              </a:rPr>
              <a:t>adaptee</a:t>
            </a:r>
            <a:r>
              <a:rPr lang="en-US" sz="2200">
                <a:solidFill>
                  <a:srgbClr val="FFFFFF"/>
                </a:solidFill>
              </a:rPr>
              <a:t> thành </a:t>
            </a:r>
            <a:r>
              <a:rPr lang="en-US" sz="2200" i="1">
                <a:solidFill>
                  <a:srgbClr val="FFFFFF"/>
                </a:solidFill>
              </a:rPr>
              <a:t>target</a:t>
            </a:r>
            <a:r>
              <a:rPr lang="en-US" sz="2200">
                <a:solidFill>
                  <a:srgbClr val="FFFFFF"/>
                </a:solidFill>
              </a:rPr>
              <a:t>.</a:t>
            </a:r>
          </a:p>
          <a:p>
            <a:r>
              <a:rPr lang="en-US" sz="2200" b="1">
                <a:solidFill>
                  <a:srgbClr val="FFFFFF"/>
                </a:solidFill>
              </a:rPr>
              <a:t>Adaptee</a:t>
            </a:r>
            <a:r>
              <a:rPr lang="en-US" sz="2200">
                <a:solidFill>
                  <a:srgbClr val="FFFFFF"/>
                </a:solidFill>
              </a:rPr>
              <a:t>: </a:t>
            </a:r>
            <a:r>
              <a:rPr lang="en-US" sz="2400"/>
              <a:t>Interface </a:t>
            </a:r>
            <a:r>
              <a:rPr lang="en-US" sz="2200">
                <a:solidFill>
                  <a:srgbClr val="FFFFFF"/>
                </a:solidFill>
              </a:rPr>
              <a:t>sẵn có và cần phải chuyển đổi.</a:t>
            </a:r>
          </a:p>
          <a:p>
            <a:r>
              <a:rPr lang="en-US" sz="2200" b="1">
                <a:solidFill>
                  <a:srgbClr val="FFFFFF"/>
                </a:solidFill>
              </a:rPr>
              <a:t>Client</a:t>
            </a:r>
            <a:r>
              <a:rPr lang="en-US" sz="2200">
                <a:solidFill>
                  <a:srgbClr val="FFFFFF"/>
                </a:solidFill>
              </a:rPr>
              <a:t>: Đối t</a:t>
            </a:r>
            <a:r>
              <a:rPr lang="vi-VN" sz="2200">
                <a:solidFill>
                  <a:srgbClr val="FFFFFF"/>
                </a:solidFill>
              </a:rPr>
              <a:t>ư</a:t>
            </a:r>
            <a:r>
              <a:rPr lang="en-US" sz="2200">
                <a:solidFill>
                  <a:srgbClr val="FFFFFF"/>
                </a:solidFill>
              </a:rPr>
              <a:t>ợng sử dụng </a:t>
            </a:r>
            <a:r>
              <a:rPr lang="en-US" sz="2200" i="1">
                <a:solidFill>
                  <a:srgbClr val="FFFFFF"/>
                </a:solidFill>
              </a:rPr>
              <a:t>target</a:t>
            </a:r>
            <a:r>
              <a:rPr lang="en-US" sz="2200">
                <a:solidFill>
                  <a:srgbClr val="FFFFFF"/>
                </a:solidFill>
              </a:rPr>
              <a:t>.</a:t>
            </a:r>
          </a:p>
        </p:txBody>
      </p:sp>
      <p:pic>
        <p:nvPicPr>
          <p:cNvPr id="14" name="Content Placeholder 13" descr="A screenshot of a cell phone&#10;&#10;Description automatically generated">
            <a:extLst>
              <a:ext uri="{FF2B5EF4-FFF2-40B4-BE49-F238E27FC236}">
                <a16:creationId xmlns:a16="http://schemas.microsoft.com/office/drawing/2014/main" id="{F6B80FA9-4C69-47A4-8DC1-2C9DF8775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9194" y="936141"/>
            <a:ext cx="6197576" cy="4968305"/>
          </a:xfrm>
          <a:prstGeom prst="rect">
            <a:avLst/>
          </a:prstGeom>
        </p:spPr>
      </p:pic>
      <p:sp>
        <p:nvSpPr>
          <p:cNvPr id="5" name="Footer Placeholder 4">
            <a:extLst>
              <a:ext uri="{FF2B5EF4-FFF2-40B4-BE49-F238E27FC236}">
                <a16:creationId xmlns:a16="http://schemas.microsoft.com/office/drawing/2014/main" id="{D3DA5E85-1819-4E18-BC0B-2CC8B19A4D0E}"/>
              </a:ext>
            </a:extLst>
          </p:cNvPr>
          <p:cNvSpPr>
            <a:spLocks noGrp="1"/>
          </p:cNvSpPr>
          <p:nvPr>
            <p:ph type="ftr" sz="quarter" idx="11"/>
          </p:nvPr>
        </p:nvSpPr>
        <p:spPr>
          <a:xfrm>
            <a:off x="581192" y="6400800"/>
            <a:ext cx="6917210" cy="365125"/>
          </a:xfrm>
        </p:spPr>
        <p:txBody>
          <a:bodyPr>
            <a:normAutofit/>
          </a:bodyPr>
          <a:lstStyle/>
          <a:p>
            <a:pPr>
              <a:lnSpc>
                <a:spcPct val="90000"/>
              </a:lnSpc>
              <a:spcAft>
                <a:spcPts val="600"/>
              </a:spcAft>
            </a:pPr>
            <a:r>
              <a:rPr lang="en-US">
                <a:solidFill>
                  <a:srgbClr val="465359"/>
                </a:solidFill>
              </a:rPr>
              <a:t>Adapter pattern &amp; bridge pattern</a:t>
            </a:r>
          </a:p>
        </p:txBody>
      </p:sp>
      <p:sp>
        <p:nvSpPr>
          <p:cNvPr id="4" name="Date Placeholder 3">
            <a:extLst>
              <a:ext uri="{FF2B5EF4-FFF2-40B4-BE49-F238E27FC236}">
                <a16:creationId xmlns:a16="http://schemas.microsoft.com/office/drawing/2014/main" id="{B2EEDE30-AE63-4BB9-B281-A519C5F85C7E}"/>
              </a:ext>
            </a:extLst>
          </p:cNvPr>
          <p:cNvSpPr>
            <a:spLocks noGrp="1"/>
          </p:cNvSpPr>
          <p:nvPr>
            <p:ph type="dt" sz="half" idx="10"/>
          </p:nvPr>
        </p:nvSpPr>
        <p:spPr>
          <a:xfrm>
            <a:off x="7605951" y="6400800"/>
            <a:ext cx="2844799" cy="365125"/>
          </a:xfrm>
        </p:spPr>
        <p:txBody>
          <a:bodyPr>
            <a:normAutofit/>
          </a:bodyPr>
          <a:lstStyle/>
          <a:p>
            <a:pPr>
              <a:lnSpc>
                <a:spcPct val="90000"/>
              </a:lnSpc>
              <a:spcAft>
                <a:spcPts val="600"/>
              </a:spcAft>
            </a:pPr>
            <a:fld id="{FE3239BC-3263-4050-91E2-2D7C1E069C7C}" type="datetime1">
              <a:rPr lang="vi-VN">
                <a:solidFill>
                  <a:srgbClr val="465359"/>
                </a:solidFill>
              </a:rPr>
              <a:pPr>
                <a:lnSpc>
                  <a:spcPct val="90000"/>
                </a:lnSpc>
                <a:spcAft>
                  <a:spcPts val="600"/>
                </a:spcAft>
              </a:pPr>
              <a:t>15/11/2019</a:t>
            </a:fld>
            <a:endParaRPr lang="en-US">
              <a:solidFill>
                <a:srgbClr val="465359"/>
              </a:solidFill>
            </a:endParaRPr>
          </a:p>
        </p:txBody>
      </p:sp>
      <p:sp>
        <p:nvSpPr>
          <p:cNvPr id="6" name="Slide Number Placeholder 5">
            <a:extLst>
              <a:ext uri="{FF2B5EF4-FFF2-40B4-BE49-F238E27FC236}">
                <a16:creationId xmlns:a16="http://schemas.microsoft.com/office/drawing/2014/main" id="{9A0E85E3-DF2B-4286-8CBA-B435F2404D95}"/>
              </a:ext>
            </a:extLst>
          </p:cNvPr>
          <p:cNvSpPr>
            <a:spLocks noGrp="1"/>
          </p:cNvSpPr>
          <p:nvPr>
            <p:ph type="sldNum" sz="quarter" idx="12"/>
          </p:nvPr>
        </p:nvSpPr>
        <p:spPr>
          <a:xfrm>
            <a:off x="10558300" y="6400800"/>
            <a:ext cx="1052508" cy="365125"/>
          </a:xfrm>
        </p:spPr>
        <p:txBody>
          <a:bodyPr>
            <a:normAutofit/>
          </a:bodyPr>
          <a:lstStyle/>
          <a:p>
            <a:pPr>
              <a:lnSpc>
                <a:spcPct val="90000"/>
              </a:lnSpc>
              <a:spcAft>
                <a:spcPts val="600"/>
              </a:spcAft>
            </a:pPr>
            <a:fld id="{3A98EE3D-8CD1-4C3F-BD1C-C98C9596463C}" type="slidenum">
              <a:rPr lang="en-US">
                <a:solidFill>
                  <a:srgbClr val="465359"/>
                </a:solidFill>
              </a:rPr>
              <a:pPr>
                <a:lnSpc>
                  <a:spcPct val="90000"/>
                </a:lnSpc>
                <a:spcAft>
                  <a:spcPts val="600"/>
                </a:spcAft>
              </a:pPr>
              <a:t>5</a:t>
            </a:fld>
            <a:endParaRPr lang="en-US">
              <a:solidFill>
                <a:srgbClr val="465359"/>
              </a:solidFill>
            </a:endParaRPr>
          </a:p>
        </p:txBody>
      </p:sp>
    </p:spTree>
    <p:extLst>
      <p:ext uri="{BB962C8B-B14F-4D97-AF65-F5344CB8AC3E}">
        <p14:creationId xmlns:p14="http://schemas.microsoft.com/office/powerpoint/2010/main" val="264315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A9EE-FDCA-4025-BAED-25A89B4A01A5}"/>
              </a:ext>
            </a:extLst>
          </p:cNvPr>
          <p:cNvSpPr>
            <a:spLocks noGrp="1"/>
          </p:cNvSpPr>
          <p:nvPr>
            <p:ph type="title"/>
          </p:nvPr>
        </p:nvSpPr>
        <p:spPr/>
        <p:txBody>
          <a:bodyPr/>
          <a:lstStyle/>
          <a:p>
            <a:r>
              <a:rPr lang="en-US"/>
              <a:t>Giải thích</a:t>
            </a:r>
          </a:p>
        </p:txBody>
      </p:sp>
      <p:sp>
        <p:nvSpPr>
          <p:cNvPr id="3" name="Content Placeholder 2">
            <a:extLst>
              <a:ext uri="{FF2B5EF4-FFF2-40B4-BE49-F238E27FC236}">
                <a16:creationId xmlns:a16="http://schemas.microsoft.com/office/drawing/2014/main" id="{265ED512-E2E5-48E8-B0E8-CF7A51EE7523}"/>
              </a:ext>
            </a:extLst>
          </p:cNvPr>
          <p:cNvSpPr>
            <a:spLocks noGrp="1"/>
          </p:cNvSpPr>
          <p:nvPr>
            <p:ph idx="1"/>
          </p:nvPr>
        </p:nvSpPr>
        <p:spPr/>
        <p:txBody>
          <a:bodyPr>
            <a:noAutofit/>
          </a:bodyPr>
          <a:lstStyle/>
          <a:p>
            <a:r>
              <a:rPr lang="en-US" sz="2800"/>
              <a:t>Thỉnh thoảng, các đối t</a:t>
            </a:r>
            <a:r>
              <a:rPr lang="vi-VN" sz="2800"/>
              <a:t>ư</a:t>
            </a:r>
            <a:r>
              <a:rPr lang="en-US" sz="2800"/>
              <a:t>ợng </a:t>
            </a:r>
            <a:r>
              <a:rPr lang="en-US" sz="2800" i="1"/>
              <a:t>không thể hoạt động cùng với nhau</a:t>
            </a:r>
            <a:r>
              <a:rPr lang="en-US" sz="2800"/>
              <a:t> như mong muốn.</a:t>
            </a:r>
          </a:p>
          <a:p>
            <a:r>
              <a:rPr lang="en-US" sz="2800"/>
              <a:t>Giả sử người dùng nhập số trong một TextBox. Thực chất, giá trị nhận được là một chuỗi (string). Vì vậy, người lập trình phải chuyển </a:t>
            </a:r>
            <a:r>
              <a:rPr lang="en-US" sz="2800" i="1"/>
              <a:t>chuỗi đó</a:t>
            </a:r>
            <a:r>
              <a:rPr lang="en-US" sz="2800"/>
              <a:t> thành </a:t>
            </a:r>
            <a:r>
              <a:rPr lang="en-US" sz="2800" i="1"/>
              <a:t>con số</a:t>
            </a:r>
            <a:r>
              <a:rPr lang="en-US" sz="2800"/>
              <a:t> trước khi sử dụng nó.</a:t>
            </a:r>
          </a:p>
          <a:p>
            <a:r>
              <a:rPr lang="en-US" sz="2800"/>
              <a:t>Tóm lại, cần phải có cách để </a:t>
            </a:r>
            <a:r>
              <a:rPr lang="en-US" sz="2800" b="1"/>
              <a:t>chuyển đổi (adapt) </a:t>
            </a:r>
            <a:r>
              <a:rPr lang="en-US" sz="2800" i="1"/>
              <a:t>một đối t</a:t>
            </a:r>
            <a:r>
              <a:rPr lang="vi-VN" sz="2800" i="1"/>
              <a:t>ư</a:t>
            </a:r>
            <a:r>
              <a:rPr lang="en-US" sz="2800" i="1"/>
              <a:t>ợng hoặc lớp (adaptee</a:t>
            </a:r>
            <a:r>
              <a:rPr lang="en-US" sz="2800"/>
              <a:t>) thành </a:t>
            </a:r>
            <a:r>
              <a:rPr lang="en-US" sz="2800" i="1"/>
              <a:t>một đối t</a:t>
            </a:r>
            <a:r>
              <a:rPr lang="vi-VN" sz="2800" i="1"/>
              <a:t>ư</a:t>
            </a:r>
            <a:r>
              <a:rPr lang="en-US" sz="2800" i="1"/>
              <a:t>ợng hoặc lớp khác (target) </a:t>
            </a:r>
            <a:r>
              <a:rPr lang="en-US" sz="2800"/>
              <a:t>để có thể sử dụng đ</a:t>
            </a:r>
            <a:r>
              <a:rPr lang="vi-VN" sz="2800"/>
              <a:t>ư</a:t>
            </a:r>
            <a:r>
              <a:rPr lang="en-US" sz="2800"/>
              <a:t>ợc nó.</a:t>
            </a:r>
          </a:p>
          <a:p>
            <a:pPr marL="0" indent="0" algn="ctr">
              <a:buNone/>
            </a:pPr>
            <a:r>
              <a:rPr lang="en-US" sz="2800" b="1">
                <a:sym typeface="Wingdings" panose="05000000000000000000" pitchFamily="2" charset="2"/>
              </a:rPr>
              <a:t> Mẫu Adapter</a:t>
            </a:r>
            <a:endParaRPr lang="en-US" sz="2800" b="1"/>
          </a:p>
        </p:txBody>
      </p:sp>
      <p:sp>
        <p:nvSpPr>
          <p:cNvPr id="4" name="Date Placeholder 3">
            <a:extLst>
              <a:ext uri="{FF2B5EF4-FFF2-40B4-BE49-F238E27FC236}">
                <a16:creationId xmlns:a16="http://schemas.microsoft.com/office/drawing/2014/main" id="{AFE46F4E-D72E-4EEC-9FD5-6143370BD029}"/>
              </a:ext>
            </a:extLst>
          </p:cNvPr>
          <p:cNvSpPr>
            <a:spLocks noGrp="1"/>
          </p:cNvSpPr>
          <p:nvPr>
            <p:ph type="dt" sz="half" idx="10"/>
          </p:nvPr>
        </p:nvSpPr>
        <p:spPr/>
        <p:txBody>
          <a:bodyPr/>
          <a:lstStyle/>
          <a:p>
            <a:fld id="{A0618D7E-FA12-4DA8-8031-D3A9A5B4B817}" type="datetime1">
              <a:rPr lang="vi-VN" smtClean="0"/>
              <a:t>15/11/2019</a:t>
            </a:fld>
            <a:endParaRPr lang="en-US" dirty="0"/>
          </a:p>
        </p:txBody>
      </p:sp>
      <p:sp>
        <p:nvSpPr>
          <p:cNvPr id="5" name="Footer Placeholder 4">
            <a:extLst>
              <a:ext uri="{FF2B5EF4-FFF2-40B4-BE49-F238E27FC236}">
                <a16:creationId xmlns:a16="http://schemas.microsoft.com/office/drawing/2014/main" id="{6C58411F-5957-4760-8494-8652BE865B18}"/>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714AD4D6-B1A3-4A23-8C44-371500545AD3}"/>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381959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2E47-A9EF-42CB-B208-1DE7601E6B3B}"/>
              </a:ext>
            </a:extLst>
          </p:cNvPr>
          <p:cNvSpPr>
            <a:spLocks noGrp="1"/>
          </p:cNvSpPr>
          <p:nvPr>
            <p:ph type="title"/>
          </p:nvPr>
        </p:nvSpPr>
        <p:spPr/>
        <p:txBody>
          <a:bodyPr/>
          <a:lstStyle/>
          <a:p>
            <a:r>
              <a:rPr lang="en-US"/>
              <a:t>TR</a:t>
            </a:r>
            <a:r>
              <a:rPr lang="vi-VN"/>
              <a:t>Ư</a:t>
            </a:r>
            <a:r>
              <a:rPr lang="en-US"/>
              <a:t>ỜNG HỢP ÁP DỤNG</a:t>
            </a:r>
          </a:p>
        </p:txBody>
      </p:sp>
      <p:sp>
        <p:nvSpPr>
          <p:cNvPr id="3" name="Content Placeholder 2">
            <a:extLst>
              <a:ext uri="{FF2B5EF4-FFF2-40B4-BE49-F238E27FC236}">
                <a16:creationId xmlns:a16="http://schemas.microsoft.com/office/drawing/2014/main" id="{53E5B6FB-238D-4B8A-9A65-76A5992EF878}"/>
              </a:ext>
            </a:extLst>
          </p:cNvPr>
          <p:cNvSpPr>
            <a:spLocks noGrp="1"/>
          </p:cNvSpPr>
          <p:nvPr>
            <p:ph idx="1"/>
          </p:nvPr>
        </p:nvSpPr>
        <p:spPr/>
        <p:txBody>
          <a:bodyPr>
            <a:normAutofit/>
          </a:bodyPr>
          <a:lstStyle/>
          <a:p>
            <a:pPr>
              <a:buSzPct val="100000"/>
              <a:buFont typeface="Wingdings 2" panose="05020102010507070707" pitchFamily="18" charset="2"/>
              <a:buChar char=""/>
            </a:pPr>
            <a:r>
              <a:rPr lang="en-US"/>
              <a:t>Khi chúng ta muốn sử dụng một hoặc nhiều lớp có sẵn, nh</a:t>
            </a:r>
            <a:r>
              <a:rPr lang="vi-VN"/>
              <a:t>ư</a:t>
            </a:r>
            <a:r>
              <a:rPr lang="en-US"/>
              <a:t>ng interface của nó không t</a:t>
            </a:r>
            <a:r>
              <a:rPr lang="vi-VN"/>
              <a:t>ư</a:t>
            </a:r>
            <a:r>
              <a:rPr lang="en-US"/>
              <a:t>ơng thích với phần còn lại của ch</a:t>
            </a:r>
            <a:r>
              <a:rPr lang="vi-VN"/>
              <a:t>ư</a:t>
            </a:r>
            <a:r>
              <a:rPr lang="en-US"/>
              <a:t>ơng trình.</a:t>
            </a:r>
          </a:p>
          <a:p>
            <a:pPr>
              <a:buSzPct val="100000"/>
              <a:buFont typeface="Wingdings 2" panose="05020102010507070707" pitchFamily="18" charset="2"/>
              <a:buChar char=""/>
            </a:pPr>
            <a:r>
              <a:rPr lang="en-US"/>
              <a:t>Sử dụng lại các lớp con để bổ sung các tính năng mà lớp cha không thể thêm vào.</a:t>
            </a:r>
          </a:p>
        </p:txBody>
      </p:sp>
      <p:sp>
        <p:nvSpPr>
          <p:cNvPr id="4" name="Date Placeholder 3">
            <a:extLst>
              <a:ext uri="{FF2B5EF4-FFF2-40B4-BE49-F238E27FC236}">
                <a16:creationId xmlns:a16="http://schemas.microsoft.com/office/drawing/2014/main" id="{707A011E-9993-4CC0-BFA6-AD7DEBA71D57}"/>
              </a:ext>
            </a:extLst>
          </p:cNvPr>
          <p:cNvSpPr>
            <a:spLocks noGrp="1"/>
          </p:cNvSpPr>
          <p:nvPr>
            <p:ph type="dt" sz="half" idx="10"/>
          </p:nvPr>
        </p:nvSpPr>
        <p:spPr/>
        <p:txBody>
          <a:bodyPr/>
          <a:lstStyle/>
          <a:p>
            <a:fld id="{A0618D7E-FA12-4DA8-8031-D3A9A5B4B817}" type="datetime1">
              <a:rPr lang="vi-VN" smtClean="0"/>
              <a:t>15/11/2019</a:t>
            </a:fld>
            <a:endParaRPr lang="en-US" dirty="0"/>
          </a:p>
        </p:txBody>
      </p:sp>
      <p:sp>
        <p:nvSpPr>
          <p:cNvPr id="5" name="Footer Placeholder 4">
            <a:extLst>
              <a:ext uri="{FF2B5EF4-FFF2-40B4-BE49-F238E27FC236}">
                <a16:creationId xmlns:a16="http://schemas.microsoft.com/office/drawing/2014/main" id="{9E32CB90-265C-4889-A88B-6000936F46CD}"/>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89277E45-6E66-4256-B000-8C06FE209D27}"/>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4757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D541204-B666-420C-9DF1-C06950D2F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19708-06FE-4617-A0AD-43446FBD4EAC}"/>
              </a:ext>
            </a:extLst>
          </p:cNvPr>
          <p:cNvSpPr>
            <a:spLocks noGrp="1"/>
          </p:cNvSpPr>
          <p:nvPr>
            <p:ph type="title"/>
          </p:nvPr>
        </p:nvSpPr>
        <p:spPr>
          <a:xfrm>
            <a:off x="581192" y="702155"/>
            <a:ext cx="3424138" cy="1500131"/>
          </a:xfrm>
        </p:spPr>
        <p:txBody>
          <a:bodyPr>
            <a:normAutofit/>
          </a:bodyPr>
          <a:lstStyle/>
          <a:p>
            <a:r>
              <a:rPr lang="en-US"/>
              <a:t>Ví dụ adapter (1)</a:t>
            </a:r>
          </a:p>
        </p:txBody>
      </p:sp>
      <p:sp>
        <p:nvSpPr>
          <p:cNvPr id="17" name="Rectangle 16">
            <a:extLst>
              <a:ext uri="{FF2B5EF4-FFF2-40B4-BE49-F238E27FC236}">
                <a16:creationId xmlns:a16="http://schemas.microsoft.com/office/drawing/2014/main" id="{0C0E6C8D-508A-44F8-BB9B-7911B0118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84847AE-0FEA-43E8-8AA1-4169A6FDB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487790A-E9D7-438A-90BB-9361BEF14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Content Placeholder 11">
            <a:extLst>
              <a:ext uri="{FF2B5EF4-FFF2-40B4-BE49-F238E27FC236}">
                <a16:creationId xmlns:a16="http://schemas.microsoft.com/office/drawing/2014/main" id="{4C46BA5F-89A1-4FB2-82B6-FB84A63F8DCE}"/>
              </a:ext>
            </a:extLst>
          </p:cNvPr>
          <p:cNvSpPr>
            <a:spLocks noGrp="1"/>
          </p:cNvSpPr>
          <p:nvPr>
            <p:ph idx="1"/>
          </p:nvPr>
        </p:nvSpPr>
        <p:spPr>
          <a:xfrm>
            <a:off x="581193" y="2414788"/>
            <a:ext cx="3424138" cy="3975776"/>
          </a:xfrm>
        </p:spPr>
        <p:txBody>
          <a:bodyPr>
            <a:normAutofit/>
          </a:bodyPr>
          <a:lstStyle/>
          <a:p>
            <a:r>
              <a:rPr lang="en-US" sz="2400"/>
              <a:t>Hình 1 (Cáp):</a:t>
            </a:r>
          </a:p>
          <a:p>
            <a:pPr lvl="1">
              <a:buFont typeface="Arial" panose="020B0604020202020204" pitchFamily="34" charset="0"/>
              <a:buChar char="•"/>
            </a:pPr>
            <a:r>
              <a:rPr lang="en-US" sz="2000"/>
              <a:t>Adaptee: Tín hiệu từ HDMI</a:t>
            </a:r>
          </a:p>
          <a:p>
            <a:pPr lvl="1">
              <a:buFont typeface="Arial" panose="020B0604020202020204" pitchFamily="34" charset="0"/>
              <a:buChar char="•"/>
            </a:pPr>
            <a:r>
              <a:rPr lang="en-US" sz="2000"/>
              <a:t>Target: Tín hiệu ra VGA</a:t>
            </a:r>
          </a:p>
          <a:p>
            <a:pPr marL="306000" lvl="1">
              <a:lnSpc>
                <a:spcPct val="120000"/>
              </a:lnSpc>
            </a:pPr>
            <a:r>
              <a:rPr lang="en-US" sz="2400"/>
              <a:t>Hình 2 (Cục sạc):</a:t>
            </a:r>
          </a:p>
          <a:p>
            <a:pPr lvl="1">
              <a:buFont typeface="Arial" panose="020B0604020202020204" pitchFamily="34" charset="0"/>
              <a:buChar char="•"/>
            </a:pPr>
            <a:r>
              <a:rPr lang="en-US" sz="2000"/>
              <a:t>Adaptee: AC 100-240V</a:t>
            </a:r>
          </a:p>
          <a:p>
            <a:pPr lvl="1">
              <a:buFont typeface="Arial" panose="020B0604020202020204" pitchFamily="34" charset="0"/>
              <a:buChar char="•"/>
            </a:pPr>
            <a:r>
              <a:rPr lang="en-US" sz="2000"/>
              <a:t>Target: DC 5V</a:t>
            </a:r>
          </a:p>
        </p:txBody>
      </p:sp>
      <p:pic>
        <p:nvPicPr>
          <p:cNvPr id="7" name="Picture 2" descr="Kết quả hình ảnh cho adapter hdmi to vga">
            <a:extLst>
              <a:ext uri="{FF2B5EF4-FFF2-40B4-BE49-F238E27FC236}">
                <a16:creationId xmlns:a16="http://schemas.microsoft.com/office/drawing/2014/main" id="{6CFBDAC7-8709-4CC7-BDD0-86BAB1C7A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18" r="-1" b="-1"/>
          <a:stretch/>
        </p:blipFill>
        <p:spPr bwMode="auto">
          <a:xfrm>
            <a:off x="4246850" y="1876150"/>
            <a:ext cx="3604409" cy="32793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Kết quả hình ảnh cho cục sạc nokia">
            <a:extLst>
              <a:ext uri="{FF2B5EF4-FFF2-40B4-BE49-F238E27FC236}">
                <a16:creationId xmlns:a16="http://schemas.microsoft.com/office/drawing/2014/main" id="{901AA39D-2544-4FA6-AB12-37366E3E8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3" r="-1" b="7353"/>
          <a:stretch/>
        </p:blipFill>
        <p:spPr bwMode="auto">
          <a:xfrm>
            <a:off x="8172993" y="1890660"/>
            <a:ext cx="3572473" cy="325034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8439EAF5-C71C-49BE-8B3F-F8EECB5674B9}"/>
              </a:ext>
            </a:extLst>
          </p:cNvPr>
          <p:cNvSpPr>
            <a:spLocks noGrp="1"/>
          </p:cNvSpPr>
          <p:nvPr>
            <p:ph type="ftr" sz="quarter" idx="11"/>
          </p:nvPr>
        </p:nvSpPr>
        <p:spPr>
          <a:xfrm>
            <a:off x="581192" y="6423914"/>
            <a:ext cx="6917210" cy="365125"/>
          </a:xfrm>
        </p:spPr>
        <p:txBody>
          <a:bodyPr>
            <a:normAutofit/>
          </a:bodyPr>
          <a:lstStyle/>
          <a:p>
            <a:pPr>
              <a:lnSpc>
                <a:spcPct val="90000"/>
              </a:lnSpc>
              <a:spcAft>
                <a:spcPts val="600"/>
              </a:spcAft>
            </a:pPr>
            <a:r>
              <a:rPr lang="en-US"/>
              <a:t>Adapter pattern &amp; bridge pattern</a:t>
            </a:r>
          </a:p>
        </p:txBody>
      </p:sp>
      <p:sp>
        <p:nvSpPr>
          <p:cNvPr id="4" name="Date Placeholder 3">
            <a:extLst>
              <a:ext uri="{FF2B5EF4-FFF2-40B4-BE49-F238E27FC236}">
                <a16:creationId xmlns:a16="http://schemas.microsoft.com/office/drawing/2014/main" id="{F7022F00-7857-490E-9A5B-D8E830DB49AF}"/>
              </a:ext>
            </a:extLst>
          </p:cNvPr>
          <p:cNvSpPr>
            <a:spLocks noGrp="1"/>
          </p:cNvSpPr>
          <p:nvPr>
            <p:ph type="dt" sz="half" idx="10"/>
          </p:nvPr>
        </p:nvSpPr>
        <p:spPr>
          <a:xfrm>
            <a:off x="7605951" y="6423914"/>
            <a:ext cx="2844799" cy="365125"/>
          </a:xfrm>
        </p:spPr>
        <p:txBody>
          <a:bodyPr>
            <a:normAutofit/>
          </a:bodyPr>
          <a:lstStyle/>
          <a:p>
            <a:pPr>
              <a:lnSpc>
                <a:spcPct val="90000"/>
              </a:lnSpc>
              <a:spcAft>
                <a:spcPts val="600"/>
              </a:spcAft>
            </a:pPr>
            <a:fld id="{A0618D7E-FA12-4DA8-8031-D3A9A5B4B817}" type="datetime1">
              <a:rPr lang="vi-VN" smtClean="0"/>
              <a:pPr>
                <a:lnSpc>
                  <a:spcPct val="90000"/>
                </a:lnSpc>
                <a:spcAft>
                  <a:spcPts val="600"/>
                </a:spcAft>
              </a:pPr>
              <a:t>15/11/2019</a:t>
            </a:fld>
            <a:endParaRPr lang="en-US"/>
          </a:p>
        </p:txBody>
      </p:sp>
      <p:sp>
        <p:nvSpPr>
          <p:cNvPr id="6" name="Slide Number Placeholder 5">
            <a:extLst>
              <a:ext uri="{FF2B5EF4-FFF2-40B4-BE49-F238E27FC236}">
                <a16:creationId xmlns:a16="http://schemas.microsoft.com/office/drawing/2014/main" id="{857459CD-4FC6-44FB-B2D8-286B595E32DF}"/>
              </a:ext>
            </a:extLst>
          </p:cNvPr>
          <p:cNvSpPr>
            <a:spLocks noGrp="1"/>
          </p:cNvSpPr>
          <p:nvPr>
            <p:ph type="sldNum" sz="quarter" idx="12"/>
          </p:nvPr>
        </p:nvSpPr>
        <p:spPr>
          <a:xfrm>
            <a:off x="10558300" y="6423914"/>
            <a:ext cx="1052510" cy="365125"/>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8</a:t>
            </a:fld>
            <a:endParaRPr lang="en-US"/>
          </a:p>
        </p:txBody>
      </p:sp>
      <p:sp>
        <p:nvSpPr>
          <p:cNvPr id="3" name="TextBox 2">
            <a:extLst>
              <a:ext uri="{FF2B5EF4-FFF2-40B4-BE49-F238E27FC236}">
                <a16:creationId xmlns:a16="http://schemas.microsoft.com/office/drawing/2014/main" id="{3892A65F-1209-47DD-AD55-BDC03D9DB83B}"/>
              </a:ext>
            </a:extLst>
          </p:cNvPr>
          <p:cNvSpPr txBox="1"/>
          <p:nvPr/>
        </p:nvSpPr>
        <p:spPr>
          <a:xfrm>
            <a:off x="5661425" y="5200312"/>
            <a:ext cx="869149" cy="369332"/>
          </a:xfrm>
          <a:prstGeom prst="rect">
            <a:avLst/>
          </a:prstGeom>
          <a:noFill/>
        </p:spPr>
        <p:txBody>
          <a:bodyPr wrap="none" rtlCol="0">
            <a:spAutoFit/>
          </a:bodyPr>
          <a:lstStyle/>
          <a:p>
            <a:r>
              <a:rPr lang="en-US"/>
              <a:t>Hình 1</a:t>
            </a:r>
          </a:p>
        </p:txBody>
      </p:sp>
      <p:sp>
        <p:nvSpPr>
          <p:cNvPr id="14" name="TextBox 13">
            <a:extLst>
              <a:ext uri="{FF2B5EF4-FFF2-40B4-BE49-F238E27FC236}">
                <a16:creationId xmlns:a16="http://schemas.microsoft.com/office/drawing/2014/main" id="{B6C232D9-FBDF-43DB-A3DF-523F85A11C6A}"/>
              </a:ext>
            </a:extLst>
          </p:cNvPr>
          <p:cNvSpPr txBox="1"/>
          <p:nvPr/>
        </p:nvSpPr>
        <p:spPr>
          <a:xfrm>
            <a:off x="9519859" y="5188867"/>
            <a:ext cx="869149" cy="369332"/>
          </a:xfrm>
          <a:prstGeom prst="rect">
            <a:avLst/>
          </a:prstGeom>
          <a:noFill/>
        </p:spPr>
        <p:txBody>
          <a:bodyPr wrap="none" rtlCol="0">
            <a:spAutoFit/>
          </a:bodyPr>
          <a:lstStyle/>
          <a:p>
            <a:r>
              <a:rPr lang="en-US"/>
              <a:t>Hình 2</a:t>
            </a:r>
          </a:p>
        </p:txBody>
      </p:sp>
    </p:spTree>
    <p:extLst>
      <p:ext uri="{BB962C8B-B14F-4D97-AF65-F5344CB8AC3E}">
        <p14:creationId xmlns:p14="http://schemas.microsoft.com/office/powerpoint/2010/main" val="256464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6E01-7FF9-4C9B-9D28-9D7DBC130601}"/>
              </a:ext>
            </a:extLst>
          </p:cNvPr>
          <p:cNvSpPr>
            <a:spLocks noGrp="1"/>
          </p:cNvSpPr>
          <p:nvPr>
            <p:ph type="title"/>
          </p:nvPr>
        </p:nvSpPr>
        <p:spPr/>
        <p:txBody>
          <a:bodyPr/>
          <a:lstStyle/>
          <a:p>
            <a:r>
              <a:rPr lang="en-US"/>
              <a:t>Ví dụ adapter (2)</a:t>
            </a:r>
          </a:p>
        </p:txBody>
      </p:sp>
      <p:sp>
        <p:nvSpPr>
          <p:cNvPr id="4" name="Date Placeholder 3">
            <a:extLst>
              <a:ext uri="{FF2B5EF4-FFF2-40B4-BE49-F238E27FC236}">
                <a16:creationId xmlns:a16="http://schemas.microsoft.com/office/drawing/2014/main" id="{47A25BB4-DA6B-458B-A175-80DF0C25AD3D}"/>
              </a:ext>
            </a:extLst>
          </p:cNvPr>
          <p:cNvSpPr>
            <a:spLocks noGrp="1"/>
          </p:cNvSpPr>
          <p:nvPr>
            <p:ph type="dt" sz="half" idx="10"/>
          </p:nvPr>
        </p:nvSpPr>
        <p:spPr/>
        <p:txBody>
          <a:bodyPr/>
          <a:lstStyle/>
          <a:p>
            <a:fld id="{A0618D7E-FA12-4DA8-8031-D3A9A5B4B817}" type="datetime1">
              <a:rPr lang="vi-VN" smtClean="0"/>
              <a:t>15/11/2019</a:t>
            </a:fld>
            <a:endParaRPr lang="en-US" dirty="0"/>
          </a:p>
        </p:txBody>
      </p:sp>
      <p:sp>
        <p:nvSpPr>
          <p:cNvPr id="5" name="Footer Placeholder 4">
            <a:extLst>
              <a:ext uri="{FF2B5EF4-FFF2-40B4-BE49-F238E27FC236}">
                <a16:creationId xmlns:a16="http://schemas.microsoft.com/office/drawing/2014/main" id="{D5E25D11-CEA6-4E03-AD46-D99E37D96D7C}"/>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C0C27497-7D3C-4306-AF44-A24D4473ADE1}"/>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2050" name="Picture 2" descr="The structure of the app before integration with the analytics library">
            <a:extLst>
              <a:ext uri="{FF2B5EF4-FFF2-40B4-BE49-F238E27FC236}">
                <a16:creationId xmlns:a16="http://schemas.microsoft.com/office/drawing/2014/main" id="{9670E655-CCD1-4375-8055-07D1B89A597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4243" y="2381250"/>
            <a:ext cx="50482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dapter’s solution">
            <a:extLst>
              <a:ext uri="{FF2B5EF4-FFF2-40B4-BE49-F238E27FC236}">
                <a16:creationId xmlns:a16="http://schemas.microsoft.com/office/drawing/2014/main" id="{47FD2DA5-D3FD-46D1-92C6-1E1F7A87E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420" y="1762125"/>
            <a:ext cx="5048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0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VTI">
  <a:themeElements>
    <a:clrScheme name="">
      <a:dk1>
        <a:srgbClr val="000000"/>
      </a:dk1>
      <a:lt1>
        <a:srgbClr val="FFFFFF"/>
      </a:lt1>
      <a:dk2>
        <a:srgbClr val="243041"/>
      </a:dk2>
      <a:lt2>
        <a:srgbClr val="E8E3E2"/>
      </a:lt2>
      <a:accent1>
        <a:srgbClr val="39B0C4"/>
      </a:accent1>
      <a:accent2>
        <a:srgbClr val="5594E4"/>
      </a:accent2>
      <a:accent3>
        <a:srgbClr val="7477E9"/>
      </a:accent3>
      <a:accent4>
        <a:srgbClr val="8D55E4"/>
      </a:accent4>
      <a:accent5>
        <a:srgbClr val="D274E9"/>
      </a:accent5>
      <a:accent6>
        <a:srgbClr val="E455C4"/>
      </a:accent6>
      <a:hlink>
        <a:srgbClr val="AE7369"/>
      </a:hlink>
      <a:folHlink>
        <a:srgbClr val="7F7F7F"/>
      </a:folHlink>
    </a:clrScheme>
    <a:fontScheme name="Dividend">
      <a:maj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1822</Words>
  <Application>Microsoft Office PowerPoint</Application>
  <PresentationFormat>Widescreen</PresentationFormat>
  <Paragraphs>196</Paragraphs>
  <Slides>22</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Wingdings</vt:lpstr>
      <vt:lpstr>Avenir Next LT Pro</vt:lpstr>
      <vt:lpstr>Wingdings 2</vt:lpstr>
      <vt:lpstr>Century Schoolbook</vt:lpstr>
      <vt:lpstr>Candara</vt:lpstr>
      <vt:lpstr>Arial</vt:lpstr>
      <vt:lpstr>Avenir Next LT Pro (Body)</vt:lpstr>
      <vt:lpstr>Calibri</vt:lpstr>
      <vt:lpstr>DividendVTI</vt:lpstr>
      <vt:lpstr>BÁO CÁO ĐỀ TÀI THIẾT KẾ MẪU</vt:lpstr>
      <vt:lpstr>Nội dung chính</vt:lpstr>
      <vt:lpstr>Mẫu adapter</vt:lpstr>
      <vt:lpstr>định nghĩa mẫu adapter</vt:lpstr>
      <vt:lpstr>Sơ đồ mẫu adapter</vt:lpstr>
      <vt:lpstr>Giải thích</vt:lpstr>
      <vt:lpstr>TRƯỜNG HỢP ÁP DỤNG</vt:lpstr>
      <vt:lpstr>Ví dụ adapter (1)</vt:lpstr>
      <vt:lpstr>Ví dụ adapter (2)</vt:lpstr>
      <vt:lpstr>Ưu và nhược điểm của mẫu adapter</vt:lpstr>
      <vt:lpstr>Mẫu BRIDGE</vt:lpstr>
      <vt:lpstr>định nghĩa mẫu bridge </vt:lpstr>
      <vt:lpstr>Sơ đồ mẫu bridge</vt:lpstr>
      <vt:lpstr>Giải thích</vt:lpstr>
      <vt:lpstr>TRƯỜNG HỢP ÁP DỤNG</vt:lpstr>
      <vt:lpstr>Ví dụ bridge (1)</vt:lpstr>
      <vt:lpstr>Ví dụ bridge (2)</vt:lpstr>
      <vt:lpstr>Ưu và nhược điểm của mẫu bridge</vt:lpstr>
      <vt:lpstr>Tổng kết</vt:lpstr>
      <vt:lpstr>Tổng kết</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ĐỀ TÀI THIẾT KẾ MẪU</dc:title>
  <dc:creator>Thắng La Quốc</dc:creator>
  <cp:lastModifiedBy>Thắng La Quốc</cp:lastModifiedBy>
  <cp:revision>1</cp:revision>
  <dcterms:created xsi:type="dcterms:W3CDTF">2019-11-15T02:20:50Z</dcterms:created>
  <dcterms:modified xsi:type="dcterms:W3CDTF">2019-11-15T03:03:07Z</dcterms:modified>
</cp:coreProperties>
</file>